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3" r:id="rId2"/>
    <p:sldId id="266" r:id="rId3"/>
    <p:sldId id="278" r:id="rId4"/>
    <p:sldId id="261" r:id="rId5"/>
    <p:sldId id="264" r:id="rId6"/>
    <p:sldId id="270" r:id="rId7"/>
    <p:sldId id="282" r:id="rId8"/>
    <p:sldId id="272" r:id="rId9"/>
    <p:sldId id="274" r:id="rId10"/>
    <p:sldId id="280" r:id="rId11"/>
    <p:sldId id="258" r:id="rId12"/>
    <p:sldId id="275" r:id="rId13"/>
    <p:sldId id="259" r:id="rId14"/>
    <p:sldId id="273" r:id="rId15"/>
    <p:sldId id="277" r:id="rId16"/>
    <p:sldId id="276" r:id="rId17"/>
    <p:sldId id="279" r:id="rId18"/>
    <p:sldId id="281" r:id="rId19"/>
    <p:sldId id="262" r:id="rId20"/>
    <p:sldId id="263" r:id="rId21"/>
    <p:sldId id="265" r:id="rId22"/>
    <p:sldId id="267" r:id="rId23"/>
    <p:sldId id="268" r:id="rId24"/>
    <p:sldId id="26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3D64"/>
    <a:srgbClr val="9DCCEC"/>
    <a:srgbClr val="FBE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8C1B24-4FFC-45B2-A717-277FAC3695E3}" v="5" dt="2024-04-06T01:56:45.076"/>
    <p1510:client id="{A7705EB2-5E3F-4CBC-8128-6AEF16BDAC35}" v="1" dt="2024-04-06T01:54:11.279"/>
    <p1510:client id="{AF3480A0-D253-4545-BB48-E148DDDC5007}" v="4" dt="2024-04-06T01:49:07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49" autoAdjust="0"/>
    <p:restoredTop sz="94651" autoAdjust="0"/>
  </p:normalViewPr>
  <p:slideViewPr>
    <p:cSldViewPr snapToGrid="0">
      <p:cViewPr varScale="1">
        <p:scale>
          <a:sx n="149" d="100"/>
          <a:sy n="149" d="100"/>
        </p:scale>
        <p:origin x="68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ce Bream" userId="89dee041ce48bf29" providerId="LiveId" clId="{0775D1CA-F84B-485D-B012-861FC03E1AF5}"/>
    <pc:docChg chg="undo custSel addSld modSld sldOrd">
      <pc:chgData name="Bruce Bream" userId="89dee041ce48bf29" providerId="LiveId" clId="{0775D1CA-F84B-485D-B012-861FC03E1AF5}" dt="2024-02-24T17:09:17.450" v="2349" actId="14100"/>
      <pc:docMkLst>
        <pc:docMk/>
      </pc:docMkLst>
      <pc:sldChg chg="modSp mod">
        <pc:chgData name="Bruce Bream" userId="89dee041ce48bf29" providerId="LiveId" clId="{0775D1CA-F84B-485D-B012-861FC03E1AF5}" dt="2024-02-18T16:35:51.822" v="1383" actId="27636"/>
        <pc:sldMkLst>
          <pc:docMk/>
          <pc:sldMk cId="2788536102" sldId="256"/>
        </pc:sldMkLst>
        <pc:spChg chg="mod">
          <ac:chgData name="Bruce Bream" userId="89dee041ce48bf29" providerId="LiveId" clId="{0775D1CA-F84B-485D-B012-861FC03E1AF5}" dt="2024-02-18T16:35:51.822" v="1383" actId="27636"/>
          <ac:spMkLst>
            <pc:docMk/>
            <pc:sldMk cId="2788536102" sldId="256"/>
            <ac:spMk id="4" creationId="{3FA978DD-CFB3-9F78-263F-ECF075C0737A}"/>
          </ac:spMkLst>
        </pc:spChg>
      </pc:sldChg>
      <pc:sldChg chg="modSp mod">
        <pc:chgData name="Bruce Bream" userId="89dee041ce48bf29" providerId="LiveId" clId="{0775D1CA-F84B-485D-B012-861FC03E1AF5}" dt="2024-02-18T16:35:51.826" v="1384" actId="27636"/>
        <pc:sldMkLst>
          <pc:docMk/>
          <pc:sldMk cId="1827248477" sldId="257"/>
        </pc:sldMkLst>
        <pc:spChg chg="mod">
          <ac:chgData name="Bruce Bream" userId="89dee041ce48bf29" providerId="LiveId" clId="{0775D1CA-F84B-485D-B012-861FC03E1AF5}" dt="2024-02-18T16:35:51.826" v="1384" actId="27636"/>
          <ac:spMkLst>
            <pc:docMk/>
            <pc:sldMk cId="1827248477" sldId="257"/>
            <ac:spMk id="4" creationId="{73416A00-D025-FD00-F395-AC0429390C3E}"/>
          </ac:spMkLst>
        </pc:spChg>
      </pc:sldChg>
      <pc:sldChg chg="modSp mod">
        <pc:chgData name="Bruce Bream" userId="89dee041ce48bf29" providerId="LiveId" clId="{0775D1CA-F84B-485D-B012-861FC03E1AF5}" dt="2024-02-18T16:48:42.013" v="1641" actId="403"/>
        <pc:sldMkLst>
          <pc:docMk/>
          <pc:sldMk cId="2106061122" sldId="258"/>
        </pc:sldMkLst>
        <pc:spChg chg="mod">
          <ac:chgData name="Bruce Bream" userId="89dee041ce48bf29" providerId="LiveId" clId="{0775D1CA-F84B-485D-B012-861FC03E1AF5}" dt="2024-02-18T16:48:42.013" v="1641" actId="403"/>
          <ac:spMkLst>
            <pc:docMk/>
            <pc:sldMk cId="2106061122" sldId="258"/>
            <ac:spMk id="4" creationId="{1C6F0371-A694-79E9-4F74-1CEABC944F47}"/>
          </ac:spMkLst>
        </pc:spChg>
      </pc:sldChg>
      <pc:sldChg chg="modSp mod">
        <pc:chgData name="Bruce Bream" userId="89dee041ce48bf29" providerId="LiveId" clId="{0775D1CA-F84B-485D-B012-861FC03E1AF5}" dt="2024-02-24T17:02:35.684" v="2203" actId="1037"/>
        <pc:sldMkLst>
          <pc:docMk/>
          <pc:sldMk cId="4270925815" sldId="259"/>
        </pc:sldMkLst>
        <pc:spChg chg="mod">
          <ac:chgData name="Bruce Bream" userId="89dee041ce48bf29" providerId="LiveId" clId="{0775D1CA-F84B-485D-B012-861FC03E1AF5}" dt="2024-02-18T16:48:22.303" v="1639" actId="120"/>
          <ac:spMkLst>
            <pc:docMk/>
            <pc:sldMk cId="4270925815" sldId="259"/>
            <ac:spMk id="3" creationId="{B068D3B3-6619-934B-B01F-5C84CDCDD062}"/>
          </ac:spMkLst>
        </pc:spChg>
        <pc:spChg chg="mod">
          <ac:chgData name="Bruce Bream" userId="89dee041ce48bf29" providerId="LiveId" clId="{0775D1CA-F84B-485D-B012-861FC03E1AF5}" dt="2024-02-08T20:14:57.746" v="850" actId="403"/>
          <ac:spMkLst>
            <pc:docMk/>
            <pc:sldMk cId="4270925815" sldId="259"/>
            <ac:spMk id="4" creationId="{3ED666D3-2A00-8128-9384-229026B23403}"/>
          </ac:spMkLst>
        </pc:spChg>
        <pc:spChg chg="mod">
          <ac:chgData name="Bruce Bream" userId="89dee041ce48bf29" providerId="LiveId" clId="{0775D1CA-F84B-485D-B012-861FC03E1AF5}" dt="2024-02-24T17:00:30.034" v="2104" actId="1076"/>
          <ac:spMkLst>
            <pc:docMk/>
            <pc:sldMk cId="4270925815" sldId="259"/>
            <ac:spMk id="5" creationId="{E834D109-C1BD-4C6D-2573-64407CBEB58E}"/>
          </ac:spMkLst>
        </pc:spChg>
        <pc:picChg chg="mod">
          <ac:chgData name="Bruce Bream" userId="89dee041ce48bf29" providerId="LiveId" clId="{0775D1CA-F84B-485D-B012-861FC03E1AF5}" dt="2024-02-24T17:02:09.781" v="2193" actId="1037"/>
          <ac:picMkLst>
            <pc:docMk/>
            <pc:sldMk cId="4270925815" sldId="259"/>
            <ac:picMk id="6" creationId="{9ACF4E19-6617-BE28-FA19-C71EB6B0404E}"/>
          </ac:picMkLst>
        </pc:picChg>
        <pc:picChg chg="mod">
          <ac:chgData name="Bruce Bream" userId="89dee041ce48bf29" providerId="LiveId" clId="{0775D1CA-F84B-485D-B012-861FC03E1AF5}" dt="2024-02-24T17:02:35.684" v="2203" actId="1037"/>
          <ac:picMkLst>
            <pc:docMk/>
            <pc:sldMk cId="4270925815" sldId="259"/>
            <ac:picMk id="12" creationId="{CC3C7545-2C79-CD50-2B33-D72AC0837F1D}"/>
          </ac:picMkLst>
        </pc:picChg>
        <pc:picChg chg="mod">
          <ac:chgData name="Bruce Bream" userId="89dee041ce48bf29" providerId="LiveId" clId="{0775D1CA-F84B-485D-B012-861FC03E1AF5}" dt="2024-02-24T17:02:18.433" v="2194" actId="14100"/>
          <ac:picMkLst>
            <pc:docMk/>
            <pc:sldMk cId="4270925815" sldId="259"/>
            <ac:picMk id="14" creationId="{26E7C1E5-7C90-B4E9-FACA-BF2F261F3308}"/>
          </ac:picMkLst>
        </pc:picChg>
        <pc:picChg chg="mod">
          <ac:chgData name="Bruce Bream" userId="89dee041ce48bf29" providerId="LiveId" clId="{0775D1CA-F84B-485D-B012-861FC03E1AF5}" dt="2024-02-24T17:02:01.499" v="2171" actId="1037"/>
          <ac:picMkLst>
            <pc:docMk/>
            <pc:sldMk cId="4270925815" sldId="259"/>
            <ac:picMk id="16" creationId="{C1BD0380-8C58-4A73-8977-B637FB3009A3}"/>
          </ac:picMkLst>
        </pc:picChg>
      </pc:sldChg>
      <pc:sldChg chg="modSp mod">
        <pc:chgData name="Bruce Bream" userId="89dee041ce48bf29" providerId="LiveId" clId="{0775D1CA-F84B-485D-B012-861FC03E1AF5}" dt="2024-02-08T20:15:04.508" v="851" actId="403"/>
        <pc:sldMkLst>
          <pc:docMk/>
          <pc:sldMk cId="109245750" sldId="260"/>
        </pc:sldMkLst>
        <pc:spChg chg="mod">
          <ac:chgData name="Bruce Bream" userId="89dee041ce48bf29" providerId="LiveId" clId="{0775D1CA-F84B-485D-B012-861FC03E1AF5}" dt="2024-02-08T20:15:04.508" v="851" actId="403"/>
          <ac:spMkLst>
            <pc:docMk/>
            <pc:sldMk cId="109245750" sldId="260"/>
            <ac:spMk id="4" creationId="{538D01DE-9FC6-3903-39F1-4D538B9E0DFC}"/>
          </ac:spMkLst>
        </pc:spChg>
      </pc:sldChg>
      <pc:sldChg chg="modSp mod">
        <pc:chgData name="Bruce Bream" userId="89dee041ce48bf29" providerId="LiveId" clId="{0775D1CA-F84B-485D-B012-861FC03E1AF5}" dt="2024-02-08T20:14:30.487" v="847" actId="403"/>
        <pc:sldMkLst>
          <pc:docMk/>
          <pc:sldMk cId="2070880595" sldId="261"/>
        </pc:sldMkLst>
        <pc:spChg chg="mod">
          <ac:chgData name="Bruce Bream" userId="89dee041ce48bf29" providerId="LiveId" clId="{0775D1CA-F84B-485D-B012-861FC03E1AF5}" dt="2024-02-08T20:14:30.487" v="847" actId="403"/>
          <ac:spMkLst>
            <pc:docMk/>
            <pc:sldMk cId="2070880595" sldId="261"/>
            <ac:spMk id="4" creationId="{2FD79B54-CB9C-8F48-12DC-BB502BC6F525}"/>
          </ac:spMkLst>
        </pc:spChg>
        <pc:spChg chg="mod">
          <ac:chgData name="Bruce Bream" userId="89dee041ce48bf29" providerId="LiveId" clId="{0775D1CA-F84B-485D-B012-861FC03E1AF5}" dt="2024-02-08T20:12:23.033" v="798" actId="1076"/>
          <ac:spMkLst>
            <pc:docMk/>
            <pc:sldMk cId="2070880595" sldId="261"/>
            <ac:spMk id="5" creationId="{AE7F07F6-31A8-863B-E432-8E80E6AF5A1B}"/>
          </ac:spMkLst>
        </pc:spChg>
      </pc:sldChg>
      <pc:sldChg chg="modSp mod">
        <pc:chgData name="Bruce Bream" userId="89dee041ce48bf29" providerId="LiveId" clId="{0775D1CA-F84B-485D-B012-861FC03E1AF5}" dt="2024-02-18T16:48:01.572" v="1635" actId="14100"/>
        <pc:sldMkLst>
          <pc:docMk/>
          <pc:sldMk cId="4125645927" sldId="262"/>
        </pc:sldMkLst>
        <pc:spChg chg="mod">
          <ac:chgData name="Bruce Bream" userId="89dee041ce48bf29" providerId="LiveId" clId="{0775D1CA-F84B-485D-B012-861FC03E1AF5}" dt="2024-02-18T16:48:01.572" v="1635" actId="14100"/>
          <ac:spMkLst>
            <pc:docMk/>
            <pc:sldMk cId="4125645927" sldId="262"/>
            <ac:spMk id="4" creationId="{A57E747F-E2D0-8630-C220-E5D8944C4EDC}"/>
          </ac:spMkLst>
        </pc:spChg>
      </pc:sldChg>
      <pc:sldChg chg="addSp delSp modSp mod">
        <pc:chgData name="Bruce Bream" userId="89dee041ce48bf29" providerId="LiveId" clId="{0775D1CA-F84B-485D-B012-861FC03E1AF5}" dt="2024-02-08T20:16:56.557" v="923"/>
        <pc:sldMkLst>
          <pc:docMk/>
          <pc:sldMk cId="325591453" sldId="263"/>
        </pc:sldMkLst>
        <pc:spChg chg="add mod">
          <ac:chgData name="Bruce Bream" userId="89dee041ce48bf29" providerId="LiveId" clId="{0775D1CA-F84B-485D-B012-861FC03E1AF5}" dt="2024-02-08T20:16:15.212" v="917" actId="1076"/>
          <ac:spMkLst>
            <pc:docMk/>
            <pc:sldMk cId="325591453" sldId="263"/>
            <ac:spMk id="2" creationId="{B4D96A67-D35D-2C91-AC15-32C7AC76F6CF}"/>
          </ac:spMkLst>
        </pc:spChg>
        <pc:picChg chg="mod">
          <ac:chgData name="Bruce Bream" userId="89dee041ce48bf29" providerId="LiveId" clId="{0775D1CA-F84B-485D-B012-861FC03E1AF5}" dt="2024-02-08T20:16:28.073" v="919" actId="14100"/>
          <ac:picMkLst>
            <pc:docMk/>
            <pc:sldMk cId="325591453" sldId="263"/>
            <ac:picMk id="5" creationId="{81E072B6-601B-36BD-87C3-66360F1BC753}"/>
          </ac:picMkLst>
        </pc:picChg>
        <pc:picChg chg="mod">
          <ac:chgData name="Bruce Bream" userId="89dee041ce48bf29" providerId="LiveId" clId="{0775D1CA-F84B-485D-B012-861FC03E1AF5}" dt="2024-02-08T20:16:32.700" v="920" actId="14100"/>
          <ac:picMkLst>
            <pc:docMk/>
            <pc:sldMk cId="325591453" sldId="263"/>
            <ac:picMk id="9" creationId="{D6E873C3-F959-DE2D-8577-E11D3C71816E}"/>
          </ac:picMkLst>
        </pc:picChg>
        <pc:picChg chg="mod">
          <ac:chgData name="Bruce Bream" userId="89dee041ce48bf29" providerId="LiveId" clId="{0775D1CA-F84B-485D-B012-861FC03E1AF5}" dt="2024-02-08T20:16:56.557" v="923"/>
          <ac:picMkLst>
            <pc:docMk/>
            <pc:sldMk cId="325591453" sldId="263"/>
            <ac:picMk id="11" creationId="{596FA394-EE78-6FC3-CD40-57A9AE3DBF07}"/>
          </ac:picMkLst>
        </pc:picChg>
        <pc:picChg chg="del">
          <ac:chgData name="Bruce Bream" userId="89dee041ce48bf29" providerId="LiveId" clId="{0775D1CA-F84B-485D-B012-861FC03E1AF5}" dt="2024-02-08T20:15:25.816" v="855" actId="478"/>
          <ac:picMkLst>
            <pc:docMk/>
            <pc:sldMk cId="325591453" sldId="263"/>
            <ac:picMk id="13" creationId="{1AC9B3E2-0E45-0DFC-57B1-C7251D4513F1}"/>
          </ac:picMkLst>
        </pc:picChg>
      </pc:sldChg>
      <pc:sldChg chg="modSp mod">
        <pc:chgData name="Bruce Bream" userId="89dee041ce48bf29" providerId="LiveId" clId="{0775D1CA-F84B-485D-B012-861FC03E1AF5}" dt="2024-02-18T16:49:26.515" v="1648" actId="14100"/>
        <pc:sldMkLst>
          <pc:docMk/>
          <pc:sldMk cId="1093652567" sldId="264"/>
        </pc:sldMkLst>
        <pc:spChg chg="mod">
          <ac:chgData name="Bruce Bream" userId="89dee041ce48bf29" providerId="LiveId" clId="{0775D1CA-F84B-485D-B012-861FC03E1AF5}" dt="2024-02-18T16:49:26.515" v="1648" actId="14100"/>
          <ac:spMkLst>
            <pc:docMk/>
            <pc:sldMk cId="1093652567" sldId="264"/>
            <ac:spMk id="4" creationId="{F094197C-66D8-481C-9D77-CA90D02439C9}"/>
          </ac:spMkLst>
        </pc:spChg>
      </pc:sldChg>
      <pc:sldChg chg="addSp delSp modSp new mod">
        <pc:chgData name="Bruce Bream" userId="89dee041ce48bf29" providerId="LiveId" clId="{0775D1CA-F84B-485D-B012-861FC03E1AF5}" dt="2024-02-08T20:30:43.105" v="1339" actId="1076"/>
        <pc:sldMkLst>
          <pc:docMk/>
          <pc:sldMk cId="522619780" sldId="265"/>
        </pc:sldMkLst>
        <pc:spChg chg="del">
          <ac:chgData name="Bruce Bream" userId="89dee041ce48bf29" providerId="LiveId" clId="{0775D1CA-F84B-485D-B012-861FC03E1AF5}" dt="2024-02-08T20:00:22.242" v="1" actId="478"/>
          <ac:spMkLst>
            <pc:docMk/>
            <pc:sldMk cId="522619780" sldId="265"/>
            <ac:spMk id="2" creationId="{EE5CCFE6-68BE-139E-F7CC-CC9A7252FA42}"/>
          </ac:spMkLst>
        </pc:spChg>
        <pc:spChg chg="del">
          <ac:chgData name="Bruce Bream" userId="89dee041ce48bf29" providerId="LiveId" clId="{0775D1CA-F84B-485D-B012-861FC03E1AF5}" dt="2024-02-08T20:00:22.242" v="1" actId="478"/>
          <ac:spMkLst>
            <pc:docMk/>
            <pc:sldMk cId="522619780" sldId="265"/>
            <ac:spMk id="3" creationId="{E62D0E82-4912-EDD2-C651-228552167461}"/>
          </ac:spMkLst>
        </pc:spChg>
        <pc:spChg chg="add mod">
          <ac:chgData name="Bruce Bream" userId="89dee041ce48bf29" providerId="LiveId" clId="{0775D1CA-F84B-485D-B012-861FC03E1AF5}" dt="2024-02-08T20:30:43.105" v="1339" actId="1076"/>
          <ac:spMkLst>
            <pc:docMk/>
            <pc:sldMk cId="522619780" sldId="265"/>
            <ac:spMk id="4" creationId="{28DDA9D3-051E-4B7F-3516-8305D933E10B}"/>
          </ac:spMkLst>
        </pc:spChg>
        <pc:spChg chg="add mod">
          <ac:chgData name="Bruce Bream" userId="89dee041ce48bf29" providerId="LiveId" clId="{0775D1CA-F84B-485D-B012-861FC03E1AF5}" dt="2024-02-08T20:19:32.489" v="992" actId="403"/>
          <ac:spMkLst>
            <pc:docMk/>
            <pc:sldMk cId="522619780" sldId="265"/>
            <ac:spMk id="6" creationId="{EBB7B375-7688-DC8E-AC9B-8682F4A7D7DB}"/>
          </ac:spMkLst>
        </pc:spChg>
      </pc:sldChg>
      <pc:sldChg chg="addSp delSp modSp new mod ord">
        <pc:chgData name="Bruce Bream" userId="89dee041ce48bf29" providerId="LiveId" clId="{0775D1CA-F84B-485D-B012-861FC03E1AF5}" dt="2024-02-08T20:47:19.595" v="1375" actId="20577"/>
        <pc:sldMkLst>
          <pc:docMk/>
          <pc:sldMk cId="1904308471" sldId="266"/>
        </pc:sldMkLst>
        <pc:spChg chg="del">
          <ac:chgData name="Bruce Bream" userId="89dee041ce48bf29" providerId="LiveId" clId="{0775D1CA-F84B-485D-B012-861FC03E1AF5}" dt="2024-02-08T20:01:50.385" v="80" actId="478"/>
          <ac:spMkLst>
            <pc:docMk/>
            <pc:sldMk cId="1904308471" sldId="266"/>
            <ac:spMk id="2" creationId="{E4BB7ACB-9DCF-59C1-0590-0485F94F0679}"/>
          </ac:spMkLst>
        </pc:spChg>
        <pc:spChg chg="del">
          <ac:chgData name="Bruce Bream" userId="89dee041ce48bf29" providerId="LiveId" clId="{0775D1CA-F84B-485D-B012-861FC03E1AF5}" dt="2024-02-08T20:01:50.385" v="80" actId="478"/>
          <ac:spMkLst>
            <pc:docMk/>
            <pc:sldMk cId="1904308471" sldId="266"/>
            <ac:spMk id="3" creationId="{9FCD7DB4-F1BC-1B7E-C32D-AF666412C3FE}"/>
          </ac:spMkLst>
        </pc:spChg>
        <pc:spChg chg="add mod">
          <ac:chgData name="Bruce Bream" userId="89dee041ce48bf29" providerId="LiveId" clId="{0775D1CA-F84B-485D-B012-861FC03E1AF5}" dt="2024-02-08T20:14:01.525" v="845" actId="1035"/>
          <ac:spMkLst>
            <pc:docMk/>
            <pc:sldMk cId="1904308471" sldId="266"/>
            <ac:spMk id="4" creationId="{8A69A460-D3C2-3E4B-E6BC-6775997BD173}"/>
          </ac:spMkLst>
        </pc:spChg>
        <pc:spChg chg="add mod">
          <ac:chgData name="Bruce Bream" userId="89dee041ce48bf29" providerId="LiveId" clId="{0775D1CA-F84B-485D-B012-861FC03E1AF5}" dt="2024-02-08T20:47:19.595" v="1375" actId="20577"/>
          <ac:spMkLst>
            <pc:docMk/>
            <pc:sldMk cId="1904308471" sldId="266"/>
            <ac:spMk id="5" creationId="{3B38E488-9ECC-4180-FE3C-F84E7EADB31F}"/>
          </ac:spMkLst>
        </pc:spChg>
      </pc:sldChg>
      <pc:sldChg chg="modSp mod">
        <pc:chgData name="Bruce Bream" userId="89dee041ce48bf29" providerId="LiveId" clId="{0775D1CA-F84B-485D-B012-861FC03E1AF5}" dt="2024-02-24T16:57:11.285" v="2029" actId="1076"/>
        <pc:sldMkLst>
          <pc:docMk/>
          <pc:sldMk cId="3479516096" sldId="267"/>
        </pc:sldMkLst>
        <pc:spChg chg="mod">
          <ac:chgData name="Bruce Bream" userId="89dee041ce48bf29" providerId="LiveId" clId="{0775D1CA-F84B-485D-B012-861FC03E1AF5}" dt="2024-02-24T16:56:38.141" v="2022" actId="12"/>
          <ac:spMkLst>
            <pc:docMk/>
            <pc:sldMk cId="3479516096" sldId="267"/>
            <ac:spMk id="5" creationId="{FB0670E0-F8D8-C674-C1EE-4491E5DF5F86}"/>
          </ac:spMkLst>
        </pc:spChg>
        <pc:spChg chg="mod">
          <ac:chgData name="Bruce Bream" userId="89dee041ce48bf29" providerId="LiveId" clId="{0775D1CA-F84B-485D-B012-861FC03E1AF5}" dt="2024-02-24T16:57:11.285" v="2029" actId="1076"/>
          <ac:spMkLst>
            <pc:docMk/>
            <pc:sldMk cId="3479516096" sldId="267"/>
            <ac:spMk id="11" creationId="{49FE6B72-266E-D8D3-4A97-D55765B7F94A}"/>
          </ac:spMkLst>
        </pc:spChg>
      </pc:sldChg>
      <pc:sldChg chg="modSp mod modNotesTx">
        <pc:chgData name="Bruce Bream" userId="89dee041ce48bf29" providerId="LiveId" clId="{0775D1CA-F84B-485D-B012-861FC03E1AF5}" dt="2024-02-24T16:59:37.398" v="2103" actId="20577"/>
        <pc:sldMkLst>
          <pc:docMk/>
          <pc:sldMk cId="1808330713" sldId="268"/>
        </pc:sldMkLst>
        <pc:spChg chg="mod">
          <ac:chgData name="Bruce Bream" userId="89dee041ce48bf29" providerId="LiveId" clId="{0775D1CA-F84B-485D-B012-861FC03E1AF5}" dt="2024-02-24T16:57:56.370" v="2031" actId="403"/>
          <ac:spMkLst>
            <pc:docMk/>
            <pc:sldMk cId="1808330713" sldId="268"/>
            <ac:spMk id="3" creationId="{9DD095E9-DA09-7D87-0652-3E44D2879DEE}"/>
          </ac:spMkLst>
        </pc:spChg>
        <pc:spChg chg="mod">
          <ac:chgData name="Bruce Bream" userId="89dee041ce48bf29" providerId="LiveId" clId="{0775D1CA-F84B-485D-B012-861FC03E1AF5}" dt="2024-02-24T16:58:34.096" v="2035" actId="14100"/>
          <ac:spMkLst>
            <pc:docMk/>
            <pc:sldMk cId="1808330713" sldId="268"/>
            <ac:spMk id="9" creationId="{BB4E21DB-38D1-5500-C793-DBBC28DDAE1B}"/>
          </ac:spMkLst>
        </pc:spChg>
        <pc:spChg chg="mod">
          <ac:chgData name="Bruce Bream" userId="89dee041ce48bf29" providerId="LiveId" clId="{0775D1CA-F84B-485D-B012-861FC03E1AF5}" dt="2024-02-24T16:58:02.934" v="2032" actId="403"/>
          <ac:spMkLst>
            <pc:docMk/>
            <pc:sldMk cId="1808330713" sldId="268"/>
            <ac:spMk id="18" creationId="{5DDDBDF2-5535-7F0F-8B3A-BFCF8C053803}"/>
          </ac:spMkLst>
        </pc:spChg>
      </pc:sldChg>
      <pc:sldChg chg="addSp modSp mod">
        <pc:chgData name="Bruce Bream" userId="89dee041ce48bf29" providerId="LiveId" clId="{0775D1CA-F84B-485D-B012-861FC03E1AF5}" dt="2024-02-18T17:03:02.379" v="1979" actId="14100"/>
        <pc:sldMkLst>
          <pc:docMk/>
          <pc:sldMk cId="1627792762" sldId="270"/>
        </pc:sldMkLst>
        <pc:spChg chg="add mod">
          <ac:chgData name="Bruce Bream" userId="89dee041ce48bf29" providerId="LiveId" clId="{0775D1CA-F84B-485D-B012-861FC03E1AF5}" dt="2024-02-18T17:03:02.379" v="1979" actId="14100"/>
          <ac:spMkLst>
            <pc:docMk/>
            <pc:sldMk cId="1627792762" sldId="270"/>
            <ac:spMk id="2" creationId="{C7DBF085-9C9A-D4CC-2DBE-EB0379F8D4CC}"/>
          </ac:spMkLst>
        </pc:spChg>
        <pc:picChg chg="mod">
          <ac:chgData name="Bruce Bream" userId="89dee041ce48bf29" providerId="LiveId" clId="{0775D1CA-F84B-485D-B012-861FC03E1AF5}" dt="2024-02-18T16:53:08.523" v="1760" actId="1076"/>
          <ac:picMkLst>
            <pc:docMk/>
            <pc:sldMk cId="1627792762" sldId="270"/>
            <ac:picMk id="12" creationId="{731432C3-47CA-7A28-E3A3-FD76FE7CC3AE}"/>
          </ac:picMkLst>
        </pc:picChg>
      </pc:sldChg>
      <pc:sldChg chg="addSp modSp mod">
        <pc:chgData name="Bruce Bream" userId="89dee041ce48bf29" providerId="LiveId" clId="{0775D1CA-F84B-485D-B012-861FC03E1AF5}" dt="2024-02-24T17:09:17.450" v="2349" actId="14100"/>
        <pc:sldMkLst>
          <pc:docMk/>
          <pc:sldMk cId="2696133426" sldId="272"/>
        </pc:sldMkLst>
        <pc:spChg chg="mod">
          <ac:chgData name="Bruce Bream" userId="89dee041ce48bf29" providerId="LiveId" clId="{0775D1CA-F84B-485D-B012-861FC03E1AF5}" dt="2024-02-24T17:08:57.313" v="2347" actId="1076"/>
          <ac:spMkLst>
            <pc:docMk/>
            <pc:sldMk cId="2696133426" sldId="272"/>
            <ac:spMk id="2" creationId="{D6280AA9-E10F-3BC7-23F6-7F339A03590A}"/>
          </ac:spMkLst>
        </pc:spChg>
        <pc:spChg chg="add mod">
          <ac:chgData name="Bruce Bream" userId="89dee041ce48bf29" providerId="LiveId" clId="{0775D1CA-F84B-485D-B012-861FC03E1AF5}" dt="2024-02-24T17:07:03.288" v="2308" actId="1076"/>
          <ac:spMkLst>
            <pc:docMk/>
            <pc:sldMk cId="2696133426" sldId="272"/>
            <ac:spMk id="3" creationId="{CBE2AEB5-B83F-7454-8964-F34969BD4F43}"/>
          </ac:spMkLst>
        </pc:spChg>
        <pc:spChg chg="mod">
          <ac:chgData name="Bruce Bream" userId="89dee041ce48bf29" providerId="LiveId" clId="{0775D1CA-F84B-485D-B012-861FC03E1AF5}" dt="2024-02-18T16:49:02.520" v="1646" actId="20577"/>
          <ac:spMkLst>
            <pc:docMk/>
            <pc:sldMk cId="2696133426" sldId="272"/>
            <ac:spMk id="4" creationId="{04E9F70C-6D3F-E5E4-0E25-446C5EDD2D75}"/>
          </ac:spMkLst>
        </pc:spChg>
        <pc:spChg chg="mod">
          <ac:chgData name="Bruce Bream" userId="89dee041ce48bf29" providerId="LiveId" clId="{0775D1CA-F84B-485D-B012-861FC03E1AF5}" dt="2024-02-24T17:07:56.450" v="2327" actId="1036"/>
          <ac:spMkLst>
            <pc:docMk/>
            <pc:sldMk cId="2696133426" sldId="272"/>
            <ac:spMk id="5" creationId="{20D5A5B0-8196-8269-303F-B75D754A41E6}"/>
          </ac:spMkLst>
        </pc:spChg>
        <pc:spChg chg="mod">
          <ac:chgData name="Bruce Bream" userId="89dee041ce48bf29" providerId="LiveId" clId="{0775D1CA-F84B-485D-B012-861FC03E1AF5}" dt="2024-02-24T17:05:22.678" v="2284" actId="1076"/>
          <ac:spMkLst>
            <pc:docMk/>
            <pc:sldMk cId="2696133426" sldId="272"/>
            <ac:spMk id="7" creationId="{6F290539-AC9E-1DF5-50A7-4111ED2899FB}"/>
          </ac:spMkLst>
        </pc:spChg>
        <pc:spChg chg="mod">
          <ac:chgData name="Bruce Bream" userId="89dee041ce48bf29" providerId="LiveId" clId="{0775D1CA-F84B-485D-B012-861FC03E1AF5}" dt="2024-02-24T17:08:06.232" v="2340" actId="1035"/>
          <ac:spMkLst>
            <pc:docMk/>
            <pc:sldMk cId="2696133426" sldId="272"/>
            <ac:spMk id="8" creationId="{DDD65CB6-3A84-8F57-1BB8-C0F77A271180}"/>
          </ac:spMkLst>
        </pc:spChg>
        <pc:spChg chg="mod">
          <ac:chgData name="Bruce Bream" userId="89dee041ce48bf29" providerId="LiveId" clId="{0775D1CA-F84B-485D-B012-861FC03E1AF5}" dt="2024-02-24T17:03:50.174" v="2272" actId="14100"/>
          <ac:spMkLst>
            <pc:docMk/>
            <pc:sldMk cId="2696133426" sldId="272"/>
            <ac:spMk id="9" creationId="{3A6CDA24-96BF-5B3D-138C-B261EA5DD652}"/>
          </ac:spMkLst>
        </pc:spChg>
        <pc:spChg chg="mod">
          <ac:chgData name="Bruce Bream" userId="89dee041ce48bf29" providerId="LiveId" clId="{0775D1CA-F84B-485D-B012-861FC03E1AF5}" dt="2024-02-24T17:08:35.731" v="2346" actId="1076"/>
          <ac:spMkLst>
            <pc:docMk/>
            <pc:sldMk cId="2696133426" sldId="272"/>
            <ac:spMk id="10" creationId="{F1DEE032-535B-3247-B9DB-19DF5E19947F}"/>
          </ac:spMkLst>
        </pc:spChg>
        <pc:spChg chg="mod">
          <ac:chgData name="Bruce Bream" userId="89dee041ce48bf29" providerId="LiveId" clId="{0775D1CA-F84B-485D-B012-861FC03E1AF5}" dt="2024-02-24T17:04:30.512" v="2281" actId="122"/>
          <ac:spMkLst>
            <pc:docMk/>
            <pc:sldMk cId="2696133426" sldId="272"/>
            <ac:spMk id="11" creationId="{DF8FDB56-AC69-1A07-10BE-0723548C5771}"/>
          </ac:spMkLst>
        </pc:spChg>
        <pc:spChg chg="add mod">
          <ac:chgData name="Bruce Bream" userId="89dee041ce48bf29" providerId="LiveId" clId="{0775D1CA-F84B-485D-B012-861FC03E1AF5}" dt="2024-02-24T17:07:35.292" v="2315" actId="1076"/>
          <ac:spMkLst>
            <pc:docMk/>
            <pc:sldMk cId="2696133426" sldId="272"/>
            <ac:spMk id="12" creationId="{16083128-A237-3FBB-315A-78001E50D646}"/>
          </ac:spMkLst>
        </pc:spChg>
        <pc:spChg chg="add mod">
          <ac:chgData name="Bruce Bream" userId="89dee041ce48bf29" providerId="LiveId" clId="{0775D1CA-F84B-485D-B012-861FC03E1AF5}" dt="2024-02-24T17:09:17.450" v="2349" actId="14100"/>
          <ac:spMkLst>
            <pc:docMk/>
            <pc:sldMk cId="2696133426" sldId="272"/>
            <ac:spMk id="14" creationId="{922028E9-2CBF-BEBC-0982-39FD0EBEBF9C}"/>
          </ac:spMkLst>
        </pc:spChg>
        <pc:spChg chg="mod">
          <ac:chgData name="Bruce Bream" userId="89dee041ce48bf29" providerId="LiveId" clId="{0775D1CA-F84B-485D-B012-861FC03E1AF5}" dt="2024-02-24T17:04:25.920" v="2280" actId="122"/>
          <ac:spMkLst>
            <pc:docMk/>
            <pc:sldMk cId="2696133426" sldId="272"/>
            <ac:spMk id="15" creationId="{F095F13C-B0F4-A53A-BC65-76E115C20DF8}"/>
          </ac:spMkLst>
        </pc:spChg>
        <pc:spChg chg="mod">
          <ac:chgData name="Bruce Bream" userId="89dee041ce48bf29" providerId="LiveId" clId="{0775D1CA-F84B-485D-B012-861FC03E1AF5}" dt="2024-02-24T17:08:24.754" v="2344" actId="688"/>
          <ac:spMkLst>
            <pc:docMk/>
            <pc:sldMk cId="2696133426" sldId="272"/>
            <ac:spMk id="17" creationId="{B603E352-A6A0-B65A-4CD8-FC7946BA4B72}"/>
          </ac:spMkLst>
        </pc:spChg>
        <pc:spChg chg="mod">
          <ac:chgData name="Bruce Bream" userId="89dee041ce48bf29" providerId="LiveId" clId="{0775D1CA-F84B-485D-B012-861FC03E1AF5}" dt="2024-02-24T17:08:30.855" v="2345" actId="688"/>
          <ac:spMkLst>
            <pc:docMk/>
            <pc:sldMk cId="2696133426" sldId="272"/>
            <ac:spMk id="18" creationId="{10B736E1-0C18-5043-AC4A-5CB1FABC868C}"/>
          </ac:spMkLst>
        </pc:spChg>
        <pc:picChg chg="mod">
          <ac:chgData name="Bruce Bream" userId="89dee041ce48bf29" providerId="LiveId" clId="{0775D1CA-F84B-485D-B012-861FC03E1AF5}" dt="2024-02-24T17:03:59.381" v="2274" actId="1076"/>
          <ac:picMkLst>
            <pc:docMk/>
            <pc:sldMk cId="2696133426" sldId="272"/>
            <ac:picMk id="13" creationId="{541508EF-653A-755F-870F-90370CEF0F42}"/>
          </ac:picMkLst>
        </pc:picChg>
        <pc:picChg chg="mod">
          <ac:chgData name="Bruce Bream" userId="89dee041ce48bf29" providerId="LiveId" clId="{0775D1CA-F84B-485D-B012-861FC03E1AF5}" dt="2024-02-24T17:05:14.755" v="2282" actId="1076"/>
          <ac:picMkLst>
            <pc:docMk/>
            <pc:sldMk cId="2696133426" sldId="272"/>
            <ac:picMk id="24" creationId="{72A451DA-835F-374D-B6CE-E3E2FECE67BC}"/>
          </ac:picMkLst>
        </pc:picChg>
        <pc:picChg chg="mod">
          <ac:chgData name="Bruce Bream" userId="89dee041ce48bf29" providerId="LiveId" clId="{0775D1CA-F84B-485D-B012-861FC03E1AF5}" dt="2024-02-24T17:05:18.849" v="2283" actId="1076"/>
          <ac:picMkLst>
            <pc:docMk/>
            <pc:sldMk cId="2696133426" sldId="272"/>
            <ac:picMk id="26" creationId="{960731DF-8FD7-000C-1CD6-F42F62A6613A}"/>
          </ac:picMkLst>
        </pc:picChg>
      </pc:sldChg>
      <pc:sldChg chg="addSp delSp modSp mod">
        <pc:chgData name="Bruce Bream" userId="89dee041ce48bf29" providerId="LiveId" clId="{0775D1CA-F84B-485D-B012-861FC03E1AF5}" dt="2024-02-18T16:47:28.473" v="1631" actId="14100"/>
        <pc:sldMkLst>
          <pc:docMk/>
          <pc:sldMk cId="1135001128" sldId="273"/>
        </pc:sldMkLst>
        <pc:spChg chg="mod">
          <ac:chgData name="Bruce Bream" userId="89dee041ce48bf29" providerId="LiveId" clId="{0775D1CA-F84B-485D-B012-861FC03E1AF5}" dt="2024-02-18T16:46:23.417" v="1627" actId="403"/>
          <ac:spMkLst>
            <pc:docMk/>
            <pc:sldMk cId="1135001128" sldId="273"/>
            <ac:spMk id="2" creationId="{75D6F230-52D1-F68E-F246-6218E06D9D1C}"/>
          </ac:spMkLst>
        </pc:spChg>
        <pc:spChg chg="mod">
          <ac:chgData name="Bruce Bream" userId="89dee041ce48bf29" providerId="LiveId" clId="{0775D1CA-F84B-485D-B012-861FC03E1AF5}" dt="2024-02-18T16:47:28.473" v="1631" actId="14100"/>
          <ac:spMkLst>
            <pc:docMk/>
            <pc:sldMk cId="1135001128" sldId="273"/>
            <ac:spMk id="3" creationId="{7C21EB27-B90E-2DD4-4135-CACA062033DA}"/>
          </ac:spMkLst>
        </pc:spChg>
        <pc:spChg chg="del mod">
          <ac:chgData name="Bruce Bream" userId="89dee041ce48bf29" providerId="LiveId" clId="{0775D1CA-F84B-485D-B012-861FC03E1AF5}" dt="2024-02-18T16:37:20.073" v="1394" actId="21"/>
          <ac:spMkLst>
            <pc:docMk/>
            <pc:sldMk cId="1135001128" sldId="273"/>
            <ac:spMk id="7" creationId="{D1ED2E44-FB72-3BCD-ADCD-C95389C4DC12}"/>
          </ac:spMkLst>
        </pc:spChg>
        <pc:spChg chg="del">
          <ac:chgData name="Bruce Bream" userId="89dee041ce48bf29" providerId="LiveId" clId="{0775D1CA-F84B-485D-B012-861FC03E1AF5}" dt="2024-02-18T16:36:12.648" v="1387" actId="21"/>
          <ac:spMkLst>
            <pc:docMk/>
            <pc:sldMk cId="1135001128" sldId="273"/>
            <ac:spMk id="8" creationId="{4BD66B97-1647-F44D-FD0E-097C996F8ED2}"/>
          </ac:spMkLst>
        </pc:spChg>
        <pc:spChg chg="del">
          <ac:chgData name="Bruce Bream" userId="89dee041ce48bf29" providerId="LiveId" clId="{0775D1CA-F84B-485D-B012-861FC03E1AF5}" dt="2024-02-18T16:35:59.984" v="1385" actId="21"/>
          <ac:spMkLst>
            <pc:docMk/>
            <pc:sldMk cId="1135001128" sldId="273"/>
            <ac:spMk id="9" creationId="{C7097DC7-E097-9B2C-7969-5C6EB7AF8A82}"/>
          </ac:spMkLst>
        </pc:spChg>
        <pc:spChg chg="add mod">
          <ac:chgData name="Bruce Bream" userId="89dee041ce48bf29" providerId="LiveId" clId="{0775D1CA-F84B-485D-B012-861FC03E1AF5}" dt="2024-02-18T16:41:42.197" v="1560"/>
          <ac:spMkLst>
            <pc:docMk/>
            <pc:sldMk cId="1135001128" sldId="273"/>
            <ac:spMk id="11" creationId="{44EEF063-B5F8-594E-6BC5-730C21D6A81B}"/>
          </ac:spMkLst>
        </pc:spChg>
        <pc:picChg chg="mod">
          <ac:chgData name="Bruce Bream" userId="89dee041ce48bf29" providerId="LiveId" clId="{0775D1CA-F84B-485D-B012-861FC03E1AF5}" dt="2024-02-18T16:46:33.067" v="1629" actId="1076"/>
          <ac:picMkLst>
            <pc:docMk/>
            <pc:sldMk cId="1135001128" sldId="273"/>
            <ac:picMk id="5" creationId="{657EBF12-C985-4BC6-1F55-1DF83BC88F99}"/>
          </ac:picMkLst>
        </pc:picChg>
        <pc:picChg chg="del">
          <ac:chgData name="Bruce Bream" userId="89dee041ce48bf29" providerId="LiveId" clId="{0775D1CA-F84B-485D-B012-861FC03E1AF5}" dt="2024-02-18T16:35:48.934" v="1381" actId="21"/>
          <ac:picMkLst>
            <pc:docMk/>
            <pc:sldMk cId="1135001128" sldId="273"/>
            <ac:picMk id="6" creationId="{8F12FDDD-4615-9A3A-FD6F-E14757421ED2}"/>
          </ac:picMkLst>
        </pc:picChg>
        <pc:picChg chg="add del mod modCrop">
          <ac:chgData name="Bruce Bream" userId="89dee041ce48bf29" providerId="LiveId" clId="{0775D1CA-F84B-485D-B012-861FC03E1AF5}" dt="2024-02-18T16:37:09.016" v="1392" actId="21"/>
          <ac:picMkLst>
            <pc:docMk/>
            <pc:sldMk cId="1135001128" sldId="273"/>
            <ac:picMk id="10" creationId="{50EDB33B-AB52-1290-D729-08EDB2235A84}"/>
          </ac:picMkLst>
        </pc:picChg>
        <pc:picChg chg="add del mod modCrop">
          <ac:chgData name="Bruce Bream" userId="89dee041ce48bf29" providerId="LiveId" clId="{0775D1CA-F84B-485D-B012-861FC03E1AF5}" dt="2024-02-18T16:44:10.248" v="1566" actId="478"/>
          <ac:picMkLst>
            <pc:docMk/>
            <pc:sldMk cId="1135001128" sldId="273"/>
            <ac:picMk id="13" creationId="{C4822C31-ABEF-2D15-A0AC-A1AC883F4664}"/>
          </ac:picMkLst>
        </pc:picChg>
        <pc:picChg chg="add mod modCrop">
          <ac:chgData name="Bruce Bream" userId="89dee041ce48bf29" providerId="LiveId" clId="{0775D1CA-F84B-485D-B012-861FC03E1AF5}" dt="2024-02-18T16:46:29.734" v="1628" actId="1076"/>
          <ac:picMkLst>
            <pc:docMk/>
            <pc:sldMk cId="1135001128" sldId="273"/>
            <ac:picMk id="15" creationId="{32C4AD6A-31A3-3B03-A7F0-F54A4C34A8E0}"/>
          </ac:picMkLst>
        </pc:picChg>
      </pc:sldChg>
      <pc:sldChg chg="modSp mod">
        <pc:chgData name="Bruce Bream" userId="89dee041ce48bf29" providerId="LiveId" clId="{0775D1CA-F84B-485D-B012-861FC03E1AF5}" dt="2024-02-18T16:48:32.002" v="1640" actId="403"/>
        <pc:sldMkLst>
          <pc:docMk/>
          <pc:sldMk cId="3437686703" sldId="275"/>
        </pc:sldMkLst>
        <pc:spChg chg="mod">
          <ac:chgData name="Bruce Bream" userId="89dee041ce48bf29" providerId="LiveId" clId="{0775D1CA-F84B-485D-B012-861FC03E1AF5}" dt="2024-02-18T16:48:32.002" v="1640" actId="403"/>
          <ac:spMkLst>
            <pc:docMk/>
            <pc:sldMk cId="3437686703" sldId="275"/>
            <ac:spMk id="2" creationId="{950E237F-6445-4BB8-AED6-32501C11D901}"/>
          </ac:spMkLst>
        </pc:spChg>
      </pc:sldChg>
      <pc:sldChg chg="addSp delSp modSp new mod">
        <pc:chgData name="Bruce Bream" userId="89dee041ce48bf29" providerId="LiveId" clId="{0775D1CA-F84B-485D-B012-861FC03E1AF5}" dt="2024-02-18T17:01:29.341" v="1858" actId="21"/>
        <pc:sldMkLst>
          <pc:docMk/>
          <pc:sldMk cId="4172286451" sldId="276"/>
        </pc:sldMkLst>
        <pc:spChg chg="add mod">
          <ac:chgData name="Bruce Bream" userId="89dee041ce48bf29" providerId="LiveId" clId="{0775D1CA-F84B-485D-B012-861FC03E1AF5}" dt="2024-02-18T16:57:37.431" v="1826" actId="14100"/>
          <ac:spMkLst>
            <pc:docMk/>
            <pc:sldMk cId="4172286451" sldId="276"/>
            <ac:spMk id="4" creationId="{784675F9-2556-B113-7C3F-6AAD659B0374}"/>
          </ac:spMkLst>
        </pc:spChg>
        <pc:spChg chg="add del mod">
          <ac:chgData name="Bruce Bream" userId="89dee041ce48bf29" providerId="LiveId" clId="{0775D1CA-F84B-485D-B012-861FC03E1AF5}" dt="2024-02-18T17:01:29.341" v="1858" actId="21"/>
          <ac:spMkLst>
            <pc:docMk/>
            <pc:sldMk cId="4172286451" sldId="276"/>
            <ac:spMk id="5" creationId="{946DBDC2-A3AA-B241-ECFD-DCB7FB4A921E}"/>
          </ac:spMkLst>
        </pc:spChg>
        <pc:spChg chg="add mod">
          <ac:chgData name="Bruce Bream" userId="89dee041ce48bf29" providerId="LiveId" clId="{0775D1CA-F84B-485D-B012-861FC03E1AF5}" dt="2024-02-18T16:59:23.982" v="1845" actId="14100"/>
          <ac:spMkLst>
            <pc:docMk/>
            <pc:sldMk cId="4172286451" sldId="276"/>
            <ac:spMk id="7" creationId="{4B4FF3DC-3A76-F3D5-7DB3-1DF3FF2BE478}"/>
          </ac:spMkLst>
        </pc:spChg>
        <pc:spChg chg="add del mod">
          <ac:chgData name="Bruce Bream" userId="89dee041ce48bf29" providerId="LiveId" clId="{0775D1CA-F84B-485D-B012-861FC03E1AF5}" dt="2024-02-18T16:56:30.661" v="1781" actId="478"/>
          <ac:spMkLst>
            <pc:docMk/>
            <pc:sldMk cId="4172286451" sldId="276"/>
            <ac:spMk id="8" creationId="{4BD66B97-1647-F44D-FD0E-097C996F8ED2}"/>
          </ac:spMkLst>
        </pc:spChg>
        <pc:spChg chg="add del mod">
          <ac:chgData name="Bruce Bream" userId="89dee041ce48bf29" providerId="LiveId" clId="{0775D1CA-F84B-485D-B012-861FC03E1AF5}" dt="2024-02-18T16:57:55.800" v="1830"/>
          <ac:spMkLst>
            <pc:docMk/>
            <pc:sldMk cId="4172286451" sldId="276"/>
            <ac:spMk id="9" creationId="{C7097DC7-E097-9B2C-7969-5C6EB7AF8A82}"/>
          </ac:spMkLst>
        </pc:spChg>
        <pc:picChg chg="add mod modCrop">
          <ac:chgData name="Bruce Bream" userId="89dee041ce48bf29" providerId="LiveId" clId="{0775D1CA-F84B-485D-B012-861FC03E1AF5}" dt="2024-02-18T16:55:21.946" v="1773" actId="1076"/>
          <ac:picMkLst>
            <pc:docMk/>
            <pc:sldMk cId="4172286451" sldId="276"/>
            <ac:picMk id="3" creationId="{B030AC1D-CA12-2BD5-35CD-EDA52350F6C8}"/>
          </ac:picMkLst>
        </pc:picChg>
        <pc:picChg chg="add del mod">
          <ac:chgData name="Bruce Bream" userId="89dee041ce48bf29" providerId="LiveId" clId="{0775D1CA-F84B-485D-B012-861FC03E1AF5}" dt="2024-02-18T16:53:35.744" v="1764" actId="478"/>
          <ac:picMkLst>
            <pc:docMk/>
            <pc:sldMk cId="4172286451" sldId="276"/>
            <ac:picMk id="6" creationId="{8F12FDDD-4615-9A3A-FD6F-E14757421ED2}"/>
          </ac:picMkLst>
        </pc:picChg>
      </pc:sldChg>
      <pc:sldChg chg="addSp modSp new mod">
        <pc:chgData name="Bruce Bream" userId="89dee041ce48bf29" providerId="LiveId" clId="{0775D1CA-F84B-485D-B012-861FC03E1AF5}" dt="2024-02-24T16:50:42.093" v="1980" actId="20577"/>
        <pc:sldMkLst>
          <pc:docMk/>
          <pc:sldMk cId="3097245618" sldId="277"/>
        </pc:sldMkLst>
        <pc:spChg chg="add mod">
          <ac:chgData name="Bruce Bream" userId="89dee041ce48bf29" providerId="LiveId" clId="{0775D1CA-F84B-485D-B012-861FC03E1AF5}" dt="2024-02-24T16:50:42.093" v="1980" actId="20577"/>
          <ac:spMkLst>
            <pc:docMk/>
            <pc:sldMk cId="3097245618" sldId="277"/>
            <ac:spMk id="2" creationId="{12604262-E193-A56E-B2B0-EA1FB5A5E515}"/>
          </ac:spMkLst>
        </pc:spChg>
        <pc:spChg chg="add mod">
          <ac:chgData name="Bruce Bream" userId="89dee041ce48bf29" providerId="LiveId" clId="{0775D1CA-F84B-485D-B012-861FC03E1AF5}" dt="2024-02-18T17:02:17.965" v="1976" actId="1076"/>
          <ac:spMkLst>
            <pc:docMk/>
            <pc:sldMk cId="3097245618" sldId="277"/>
            <ac:spMk id="3" creationId="{922D2B93-2686-5B1C-9068-0DAFC502A5CC}"/>
          </ac:spMkLst>
        </pc:spChg>
        <pc:spChg chg="add mod">
          <ac:chgData name="Bruce Bream" userId="89dee041ce48bf29" providerId="LiveId" clId="{0775D1CA-F84B-485D-B012-861FC03E1AF5}" dt="2024-02-18T17:02:11.281" v="1975" actId="6549"/>
          <ac:spMkLst>
            <pc:docMk/>
            <pc:sldMk cId="3097245618" sldId="277"/>
            <ac:spMk id="7" creationId="{D1ED2E44-FB72-3BCD-ADCD-C95389C4DC12}"/>
          </ac:spMkLst>
        </pc:spChg>
        <pc:picChg chg="add mod">
          <ac:chgData name="Bruce Bream" userId="89dee041ce48bf29" providerId="LiveId" clId="{0775D1CA-F84B-485D-B012-861FC03E1AF5}" dt="2024-02-18T16:37:12.016" v="1393"/>
          <ac:picMkLst>
            <pc:docMk/>
            <pc:sldMk cId="3097245618" sldId="277"/>
            <ac:picMk id="10" creationId="{50EDB33B-AB52-1290-D729-08EDB2235A84}"/>
          </ac:picMkLst>
        </pc:picChg>
      </pc:sldChg>
      <pc:sldChg chg="modAnim">
        <pc:chgData name="Bruce Bream" userId="89dee041ce48bf29" providerId="LiveId" clId="{0775D1CA-F84B-485D-B012-861FC03E1AF5}" dt="2024-02-24T16:52:56.338" v="1984"/>
        <pc:sldMkLst>
          <pc:docMk/>
          <pc:sldMk cId="2945805155" sldId="279"/>
        </pc:sldMkLst>
      </pc:sldChg>
      <pc:sldChg chg="modAnim">
        <pc:chgData name="Bruce Bream" userId="89dee041ce48bf29" providerId="LiveId" clId="{0775D1CA-F84B-485D-B012-861FC03E1AF5}" dt="2024-02-24T16:54:12.265" v="1986"/>
        <pc:sldMkLst>
          <pc:docMk/>
          <pc:sldMk cId="1105545920" sldId="281"/>
        </pc:sldMkLst>
      </pc:sldChg>
    </pc:docChg>
  </pc:docChgLst>
  <pc:docChgLst>
    <pc:chgData name="Bruce Bream" userId="89dee041ce48bf29" providerId="LiveId" clId="{838C1B24-4FFC-45B2-A717-277FAC3695E3}"/>
    <pc:docChg chg="undo custSel modSld">
      <pc:chgData name="Bruce Bream" userId="89dee041ce48bf29" providerId="LiveId" clId="{838C1B24-4FFC-45B2-A717-277FAC3695E3}" dt="2024-04-06T01:56:45.076" v="10"/>
      <pc:docMkLst>
        <pc:docMk/>
      </pc:docMkLst>
      <pc:sldChg chg="modSp mod">
        <pc:chgData name="Bruce Bream" userId="89dee041ce48bf29" providerId="LiveId" clId="{838C1B24-4FFC-45B2-A717-277FAC3695E3}" dt="2024-04-06T01:54:35.131" v="0" actId="1076"/>
        <pc:sldMkLst>
          <pc:docMk/>
          <pc:sldMk cId="2160285548" sldId="278"/>
        </pc:sldMkLst>
        <pc:picChg chg="mod">
          <ac:chgData name="Bruce Bream" userId="89dee041ce48bf29" providerId="LiveId" clId="{838C1B24-4FFC-45B2-A717-277FAC3695E3}" dt="2024-04-06T01:54:35.131" v="0" actId="1076"/>
          <ac:picMkLst>
            <pc:docMk/>
            <pc:sldMk cId="2160285548" sldId="278"/>
            <ac:picMk id="18" creationId="{8B5AA20C-EFF5-4FA2-6FCD-95D4C9DCCA23}"/>
          </ac:picMkLst>
        </pc:picChg>
      </pc:sldChg>
      <pc:sldChg chg="addSp modSp mod setBg">
        <pc:chgData name="Bruce Bream" userId="89dee041ce48bf29" providerId="LiveId" clId="{838C1B24-4FFC-45B2-A717-277FAC3695E3}" dt="2024-04-06T01:56:45.076" v="10"/>
        <pc:sldMkLst>
          <pc:docMk/>
          <pc:sldMk cId="832781215" sldId="283"/>
        </pc:sldMkLst>
        <pc:spChg chg="mod">
          <ac:chgData name="Bruce Bream" userId="89dee041ce48bf29" providerId="LiveId" clId="{838C1B24-4FFC-45B2-A717-277FAC3695E3}" dt="2024-04-06T01:55:06.355" v="7" actId="1076"/>
          <ac:spMkLst>
            <pc:docMk/>
            <pc:sldMk cId="832781215" sldId="283"/>
            <ac:spMk id="5" creationId="{C87505DB-2BA3-BE1B-A782-C4C92FBE8FE6}"/>
          </ac:spMkLst>
        </pc:spChg>
        <pc:picChg chg="add mod">
          <ac:chgData name="Bruce Bream" userId="89dee041ce48bf29" providerId="LiveId" clId="{838C1B24-4FFC-45B2-A717-277FAC3695E3}" dt="2024-04-06T01:54:52.920" v="6" actId="14100"/>
          <ac:picMkLst>
            <pc:docMk/>
            <pc:sldMk cId="832781215" sldId="283"/>
            <ac:picMk id="3" creationId="{6CE59020-C519-803F-EC18-67647C27BB14}"/>
          </ac:picMkLst>
        </pc:picChg>
      </pc:sldChg>
    </pc:docChg>
  </pc:docChgLst>
  <pc:docChgLst>
    <pc:chgData name="Bruce Bream" userId="89dee041ce48bf29" providerId="LiveId" clId="{70B6E914-E70E-6E48-8FA9-517D5D6AE603}"/>
    <pc:docChg chg="undo custSel mod addSld modSld modMainMaster setSldSz">
      <pc:chgData name="Bruce Bream" userId="89dee041ce48bf29" providerId="LiveId" clId="{70B6E914-E70E-6E48-8FA9-517D5D6AE603}" dt="2024-02-18T16:21:18.838" v="418" actId="1076"/>
      <pc:docMkLst>
        <pc:docMk/>
      </pc:docMkLst>
      <pc:sldChg chg="addSp modSp mod setBg">
        <pc:chgData name="Bruce Bream" userId="89dee041ce48bf29" providerId="LiveId" clId="{70B6E914-E70E-6E48-8FA9-517D5D6AE603}" dt="2024-02-14T12:16:01.856" v="335" actId="27636"/>
        <pc:sldMkLst>
          <pc:docMk/>
          <pc:sldMk cId="2788536102" sldId="256"/>
        </pc:sldMkLst>
        <pc:spChg chg="mod">
          <ac:chgData name="Bruce Bream" userId="89dee041ce48bf29" providerId="LiveId" clId="{70B6E914-E70E-6E48-8FA9-517D5D6AE603}" dt="2024-02-14T12:16:01.856" v="335" actId="27636"/>
          <ac:spMkLst>
            <pc:docMk/>
            <pc:sldMk cId="2788536102" sldId="256"/>
            <ac:spMk id="4" creationId="{3FA978DD-CFB3-9F78-263F-ECF075C0737A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9" creationId="{B065EA13-8BEF-7BD3-A3B6-ADADE4D80F11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0" creationId="{BE62321B-3014-F5FE-2900-C2A4C47AC576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1" creationId="{193F3140-721F-3E47-81FE-D6EF36A93DB2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2" creationId="{20F70298-A6F2-ACFC-C425-800DA8C266AE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3" creationId="{1A2785DE-DEC7-EF9B-2EE9-E3FED39969B8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4" creationId="{289800A0-392E-A8D1-1D01-82A9234AD5B5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5" creationId="{6233CEF0-5EC3-D8E2-9866-00EA7CADC475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6" creationId="{1F35FC70-0981-F2E4-1852-C6072A8B8D8E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7" creationId="{1DCCD842-AB84-0722-574A-B7BE5F74D77A}"/>
          </ac:spMkLst>
        </pc:spChg>
        <pc:spChg chg="mo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18" creationId="{86E11B9B-9CA2-407A-2209-FB8053A98B9B}"/>
          </ac:spMkLst>
        </pc:spChg>
        <pc:spChg chg="ad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23" creationId="{AE2B703B-46F9-481A-A605-82E2A828C4FA}"/>
          </ac:spMkLst>
        </pc:spChg>
        <pc:spChg chg="add">
          <ac:chgData name="Bruce Bream" userId="89dee041ce48bf29" providerId="LiveId" clId="{70B6E914-E70E-6E48-8FA9-517D5D6AE603}" dt="2024-02-14T12:16:01.834" v="334" actId="26606"/>
          <ac:spMkLst>
            <pc:docMk/>
            <pc:sldMk cId="2788536102" sldId="256"/>
            <ac:spMk id="25" creationId="{F13BE4D7-0C3D-4906-B230-A1C5B4665CCF}"/>
          </ac:spMkLst>
        </pc:spChg>
        <pc:picChg chg="mod">
          <ac:chgData name="Bruce Bream" userId="89dee041ce48bf29" providerId="LiveId" clId="{70B6E914-E70E-6E48-8FA9-517D5D6AE603}" dt="2024-02-14T12:16:01.834" v="334" actId="26606"/>
          <ac:picMkLst>
            <pc:docMk/>
            <pc:sldMk cId="2788536102" sldId="256"/>
            <ac:picMk id="3" creationId="{E1F6DB00-84CB-5A54-CFF7-51B0019C0722}"/>
          </ac:picMkLst>
        </pc:picChg>
      </pc:sldChg>
      <pc:sldChg chg="addSp delSp modSp mod setBg">
        <pc:chgData name="Bruce Bream" userId="89dee041ce48bf29" providerId="LiveId" clId="{70B6E914-E70E-6E48-8FA9-517D5D6AE603}" dt="2024-02-14T15:07:37.919" v="375" actId="14100"/>
        <pc:sldMkLst>
          <pc:docMk/>
          <pc:sldMk cId="1827248477" sldId="257"/>
        </pc:sldMkLst>
        <pc:spChg chg="mod">
          <ac:chgData name="Bruce Bream" userId="89dee041ce48bf29" providerId="LiveId" clId="{70B6E914-E70E-6E48-8FA9-517D5D6AE603}" dt="2024-02-14T15:06:59.570" v="367" actId="1076"/>
          <ac:spMkLst>
            <pc:docMk/>
            <pc:sldMk cId="1827248477" sldId="257"/>
            <ac:spMk id="4" creationId="{73416A00-D025-FD00-F395-AC0429390C3E}"/>
          </ac:spMkLst>
        </pc:spChg>
        <pc:spChg chg="mod">
          <ac:chgData name="Bruce Bream" userId="89dee041ce48bf29" providerId="LiveId" clId="{70B6E914-E70E-6E48-8FA9-517D5D6AE603}" dt="2024-02-14T15:07:28.787" v="371" actId="1076"/>
          <ac:spMkLst>
            <pc:docMk/>
            <pc:sldMk cId="1827248477" sldId="257"/>
            <ac:spMk id="5" creationId="{AC54CD55-EC6E-A1A8-342D-C39E3B915D8A}"/>
          </ac:spMkLst>
        </pc:spChg>
        <pc:spChg chg="add">
          <ac:chgData name="Bruce Bream" userId="89dee041ce48bf29" providerId="LiveId" clId="{70B6E914-E70E-6E48-8FA9-517D5D6AE603}" dt="2024-02-14T15:06:52.752" v="365" actId="26606"/>
          <ac:spMkLst>
            <pc:docMk/>
            <pc:sldMk cId="1827248477" sldId="257"/>
            <ac:spMk id="9" creationId="{979E27D9-03C7-44E2-9FF8-15D0C8506AF7}"/>
          </ac:spMkLst>
        </pc:spChg>
        <pc:spChg chg="add">
          <ac:chgData name="Bruce Bream" userId="89dee041ce48bf29" providerId="LiveId" clId="{70B6E914-E70E-6E48-8FA9-517D5D6AE603}" dt="2024-02-14T15:06:52.752" v="365" actId="26606"/>
          <ac:spMkLst>
            <pc:docMk/>
            <pc:sldMk cId="1827248477" sldId="257"/>
            <ac:spMk id="10" creationId="{EEBF1590-3B36-48EE-A89D-3B6F3CB256AB}"/>
          </ac:spMkLst>
        </pc:spChg>
        <pc:spChg chg="add">
          <ac:chgData name="Bruce Bream" userId="89dee041ce48bf29" providerId="LiveId" clId="{70B6E914-E70E-6E48-8FA9-517D5D6AE603}" dt="2024-02-14T15:06:52.752" v="365" actId="26606"/>
          <ac:spMkLst>
            <pc:docMk/>
            <pc:sldMk cId="1827248477" sldId="257"/>
            <ac:spMk id="11" creationId="{AC8F6C8C-AB5A-4548-942D-E3FD40ACBC49}"/>
          </ac:spMkLst>
        </pc:spChg>
        <pc:spChg chg="add del">
          <ac:chgData name="Bruce Bream" userId="89dee041ce48bf29" providerId="LiveId" clId="{70B6E914-E70E-6E48-8FA9-517D5D6AE603}" dt="2024-02-14T15:06:41.474" v="364" actId="26606"/>
          <ac:spMkLst>
            <pc:docMk/>
            <pc:sldMk cId="1827248477" sldId="257"/>
            <ac:spMk id="12" creationId="{4AC6B390-BC59-4F1D-A0EE-D71A92F0A0B2}"/>
          </ac:spMkLst>
        </pc:spChg>
        <pc:spChg chg="add del">
          <ac:chgData name="Bruce Bream" userId="89dee041ce48bf29" providerId="LiveId" clId="{70B6E914-E70E-6E48-8FA9-517D5D6AE603}" dt="2024-02-14T15:06:41.474" v="364" actId="26606"/>
          <ac:spMkLst>
            <pc:docMk/>
            <pc:sldMk cId="1827248477" sldId="257"/>
            <ac:spMk id="14" creationId="{B6C60D79-16F1-4C4B-B7E3-7634E7069CDE}"/>
          </ac:spMkLst>
        </pc:spChg>
        <pc:spChg chg="add del">
          <ac:chgData name="Bruce Bream" userId="89dee041ce48bf29" providerId="LiveId" clId="{70B6E914-E70E-6E48-8FA9-517D5D6AE603}" dt="2024-02-14T15:06:41.474" v="364" actId="26606"/>
          <ac:spMkLst>
            <pc:docMk/>
            <pc:sldMk cId="1827248477" sldId="257"/>
            <ac:spMk id="16" creationId="{426B127E-6498-4C77-9C9D-4553A5113B80}"/>
          </ac:spMkLst>
        </pc:spChg>
        <pc:picChg chg="mod ord">
          <ac:chgData name="Bruce Bream" userId="89dee041ce48bf29" providerId="LiveId" clId="{70B6E914-E70E-6E48-8FA9-517D5D6AE603}" dt="2024-02-14T15:07:37.919" v="375" actId="14100"/>
          <ac:picMkLst>
            <pc:docMk/>
            <pc:sldMk cId="1827248477" sldId="257"/>
            <ac:picMk id="7" creationId="{B0E655C6-3314-2C67-0BF1-634C7EAF1611}"/>
          </ac:picMkLst>
        </pc:picChg>
      </pc:sldChg>
      <pc:sldChg chg="modSp">
        <pc:chgData name="Bruce Bream" userId="89dee041ce48bf29" providerId="LiveId" clId="{70B6E914-E70E-6E48-8FA9-517D5D6AE603}" dt="2024-02-18T16:21:18.838" v="418" actId="1076"/>
        <pc:sldMkLst>
          <pc:docMk/>
          <pc:sldMk cId="2106061122" sldId="258"/>
        </pc:sldMkLst>
        <pc:spChg chg="mod">
          <ac:chgData name="Bruce Bream" userId="89dee041ce48bf29" providerId="LiveId" clId="{70B6E914-E70E-6E48-8FA9-517D5D6AE603}" dt="2024-02-14T12:11:03.151" v="300" actId="1076"/>
          <ac:spMkLst>
            <pc:docMk/>
            <pc:sldMk cId="2106061122" sldId="258"/>
            <ac:spMk id="4" creationId="{1C6F0371-A694-79E9-4F74-1CEABC944F47}"/>
          </ac:spMkLst>
        </pc:spChg>
        <pc:spChg chg="mod">
          <ac:chgData name="Bruce Bream" userId="89dee041ce48bf29" providerId="LiveId" clId="{70B6E914-E70E-6E48-8FA9-517D5D6AE603}" dt="2024-02-18T16:21:07.489" v="415" actId="1076"/>
          <ac:spMkLst>
            <pc:docMk/>
            <pc:sldMk cId="2106061122" sldId="258"/>
            <ac:spMk id="5" creationId="{A91233B0-D891-B18B-5A00-18A55B274E06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2106061122" sldId="258"/>
            <ac:spMk id="19" creationId="{442B11A6-E5A6-EC52-8E83-39FC8F8A7C9A}"/>
          </ac:spMkLst>
        </pc:spChg>
        <pc:picChg chg="mod">
          <ac:chgData name="Bruce Bream" userId="89dee041ce48bf29" providerId="LiveId" clId="{70B6E914-E70E-6E48-8FA9-517D5D6AE603}" dt="2024-02-18T16:21:18.838" v="418" actId="1076"/>
          <ac:picMkLst>
            <pc:docMk/>
            <pc:sldMk cId="2106061122" sldId="258"/>
            <ac:picMk id="11" creationId="{94106972-45E2-EC64-C894-EC533CA0FAA0}"/>
          </ac:picMkLst>
        </pc:picChg>
      </pc:sldChg>
      <pc:sldChg chg="modSp">
        <pc:chgData name="Bruce Bream" userId="89dee041ce48bf29" providerId="LiveId" clId="{70B6E914-E70E-6E48-8FA9-517D5D6AE603}" dt="2024-02-14T12:11:08.024" v="301" actId="1076"/>
        <pc:sldMkLst>
          <pc:docMk/>
          <pc:sldMk cId="4270925815" sldId="259"/>
        </pc:sldMkLst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4270925815" sldId="259"/>
            <ac:spMk id="3" creationId="{B068D3B3-6619-934B-B01F-5C84CDCDD062}"/>
          </ac:spMkLst>
        </pc:spChg>
        <pc:spChg chg="mod">
          <ac:chgData name="Bruce Bream" userId="89dee041ce48bf29" providerId="LiveId" clId="{70B6E914-E70E-6E48-8FA9-517D5D6AE603}" dt="2024-02-14T12:11:08.024" v="301" actId="1076"/>
          <ac:spMkLst>
            <pc:docMk/>
            <pc:sldMk cId="4270925815" sldId="259"/>
            <ac:spMk id="4" creationId="{3ED666D3-2A00-8128-9384-229026B23403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4270925815" sldId="259"/>
            <ac:spMk id="5" creationId="{E834D109-C1BD-4C6D-2573-64407CBEB58E}"/>
          </ac:spMkLst>
        </pc:spChg>
      </pc:sldChg>
      <pc:sldChg chg="modSp">
        <pc:chgData name="Bruce Bream" userId="89dee041ce48bf29" providerId="LiveId" clId="{70B6E914-E70E-6E48-8FA9-517D5D6AE603}" dt="2024-02-14T12:09:09.652" v="288" actId="26743"/>
        <pc:sldMkLst>
          <pc:docMk/>
          <pc:sldMk cId="109245750" sldId="260"/>
        </pc:sldMkLst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109245750" sldId="260"/>
            <ac:spMk id="4" creationId="{538D01DE-9FC6-3903-39F1-4D538B9E0DFC}"/>
          </ac:spMkLst>
        </pc:spChg>
      </pc:sldChg>
      <pc:sldChg chg="modSp">
        <pc:chgData name="Bruce Bream" userId="89dee041ce48bf29" providerId="LiveId" clId="{70B6E914-E70E-6E48-8FA9-517D5D6AE603}" dt="2024-02-14T12:16:17.892" v="336" actId="14100"/>
        <pc:sldMkLst>
          <pc:docMk/>
          <pc:sldMk cId="2070880595" sldId="261"/>
        </pc:sldMkLst>
        <pc:spChg chg="mod">
          <ac:chgData name="Bruce Bream" userId="89dee041ce48bf29" providerId="LiveId" clId="{70B6E914-E70E-6E48-8FA9-517D5D6AE603}" dt="2024-02-14T12:13:49.075" v="327" actId="1076"/>
          <ac:spMkLst>
            <pc:docMk/>
            <pc:sldMk cId="2070880595" sldId="261"/>
            <ac:spMk id="4" creationId="{2FD79B54-CB9C-8F48-12DC-BB502BC6F525}"/>
          </ac:spMkLst>
        </pc:spChg>
        <pc:spChg chg="mod">
          <ac:chgData name="Bruce Bream" userId="89dee041ce48bf29" providerId="LiveId" clId="{70B6E914-E70E-6E48-8FA9-517D5D6AE603}" dt="2024-02-14T12:16:17.892" v="336" actId="14100"/>
          <ac:spMkLst>
            <pc:docMk/>
            <pc:sldMk cId="2070880595" sldId="261"/>
            <ac:spMk id="5" creationId="{AE7F07F6-31A8-863B-E432-8E80E6AF5A1B}"/>
          </ac:spMkLst>
        </pc:spChg>
      </pc:sldChg>
      <pc:sldChg chg="modSp">
        <pc:chgData name="Bruce Bream" userId="89dee041ce48bf29" providerId="LiveId" clId="{70B6E914-E70E-6E48-8FA9-517D5D6AE603}" dt="2024-02-14T12:09:09.652" v="288" actId="26743"/>
        <pc:sldMkLst>
          <pc:docMk/>
          <pc:sldMk cId="4125645927" sldId="262"/>
        </pc:sldMkLst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4125645927" sldId="262"/>
            <ac:spMk id="2" creationId="{91428F35-C30A-2D09-70C8-B6920BC91774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4125645927" sldId="262"/>
            <ac:spMk id="4" creationId="{A57E747F-E2D0-8630-C220-E5D8944C4EDC}"/>
          </ac:spMkLst>
        </pc:spChg>
      </pc:sldChg>
      <pc:sldChg chg="modSp">
        <pc:chgData name="Bruce Bream" userId="89dee041ce48bf29" providerId="LiveId" clId="{70B6E914-E70E-6E48-8FA9-517D5D6AE603}" dt="2024-02-14T12:09:09.652" v="288" actId="26743"/>
        <pc:sldMkLst>
          <pc:docMk/>
          <pc:sldMk cId="325591453" sldId="263"/>
        </pc:sldMkLst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325591453" sldId="263"/>
            <ac:spMk id="2" creationId="{B4D96A67-D35D-2C91-AC15-32C7AC76F6CF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325591453" sldId="263"/>
            <ac:spMk id="3" creationId="{59E534B3-D7E6-44FF-C7FB-244BA3BA3330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325591453" sldId="263"/>
            <ac:spMk id="6" creationId="{8DFD1F0E-0CC5-7F36-23EA-D2000396C6F4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325591453" sldId="263"/>
            <ac:spMk id="7" creationId="{2FEAAB60-478C-7EDD-35A6-D06427825000}"/>
          </ac:spMkLst>
        </pc:spChg>
        <pc:picChg chg="mod">
          <ac:chgData name="Bruce Bream" userId="89dee041ce48bf29" providerId="LiveId" clId="{70B6E914-E70E-6E48-8FA9-517D5D6AE603}" dt="2024-02-14T12:09:09.652" v="288" actId="26743"/>
          <ac:picMkLst>
            <pc:docMk/>
            <pc:sldMk cId="325591453" sldId="263"/>
            <ac:picMk id="4" creationId="{46CB4F13-C552-5034-0C28-54DE82328C19}"/>
          </ac:picMkLst>
        </pc:picChg>
        <pc:picChg chg="mod">
          <ac:chgData name="Bruce Bream" userId="89dee041ce48bf29" providerId="LiveId" clId="{70B6E914-E70E-6E48-8FA9-517D5D6AE603}" dt="2024-02-14T12:09:09.652" v="288" actId="26743"/>
          <ac:picMkLst>
            <pc:docMk/>
            <pc:sldMk cId="325591453" sldId="263"/>
            <ac:picMk id="5" creationId="{81E072B6-601B-36BD-87C3-66360F1BC753}"/>
          </ac:picMkLst>
        </pc:picChg>
        <pc:picChg chg="mod">
          <ac:chgData name="Bruce Bream" userId="89dee041ce48bf29" providerId="LiveId" clId="{70B6E914-E70E-6E48-8FA9-517D5D6AE603}" dt="2024-02-14T12:09:09.652" v="288" actId="26743"/>
          <ac:picMkLst>
            <pc:docMk/>
            <pc:sldMk cId="325591453" sldId="263"/>
            <ac:picMk id="9" creationId="{D6E873C3-F959-DE2D-8577-E11D3C71816E}"/>
          </ac:picMkLst>
        </pc:picChg>
        <pc:picChg chg="mod">
          <ac:chgData name="Bruce Bream" userId="89dee041ce48bf29" providerId="LiveId" clId="{70B6E914-E70E-6E48-8FA9-517D5D6AE603}" dt="2024-02-14T12:09:09.652" v="288" actId="26743"/>
          <ac:picMkLst>
            <pc:docMk/>
            <pc:sldMk cId="325591453" sldId="263"/>
            <ac:picMk id="11" creationId="{596FA394-EE78-6FC3-CD40-57A9AE3DBF07}"/>
          </ac:picMkLst>
        </pc:picChg>
      </pc:sldChg>
      <pc:sldChg chg="modSp">
        <pc:chgData name="Bruce Bream" userId="89dee041ce48bf29" providerId="LiveId" clId="{70B6E914-E70E-6E48-8FA9-517D5D6AE603}" dt="2024-02-14T12:14:12.776" v="330" actId="1076"/>
        <pc:sldMkLst>
          <pc:docMk/>
          <pc:sldMk cId="1093652567" sldId="264"/>
        </pc:sldMkLst>
        <pc:spChg chg="mod">
          <ac:chgData name="Bruce Bream" userId="89dee041ce48bf29" providerId="LiveId" clId="{70B6E914-E70E-6E48-8FA9-517D5D6AE603}" dt="2024-02-14T12:14:12.776" v="330" actId="1076"/>
          <ac:spMkLst>
            <pc:docMk/>
            <pc:sldMk cId="1093652567" sldId="264"/>
            <ac:spMk id="2" creationId="{EAC77982-005E-8F85-49E1-D8441B8FB5BB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1093652567" sldId="264"/>
            <ac:spMk id="4" creationId="{F094197C-66D8-481C-9D77-CA90D02439C9}"/>
          </ac:spMkLst>
        </pc:spChg>
      </pc:sldChg>
      <pc:sldChg chg="modSp">
        <pc:chgData name="Bruce Bream" userId="89dee041ce48bf29" providerId="LiveId" clId="{70B6E914-E70E-6E48-8FA9-517D5D6AE603}" dt="2024-02-14T12:10:52.473" v="299" actId="1076"/>
        <pc:sldMkLst>
          <pc:docMk/>
          <pc:sldMk cId="522619780" sldId="265"/>
        </pc:sldMkLst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522619780" sldId="265"/>
            <ac:spMk id="4" creationId="{28DDA9D3-051E-4B7F-3516-8305D933E10B}"/>
          </ac:spMkLst>
        </pc:spChg>
        <pc:spChg chg="mod">
          <ac:chgData name="Bruce Bream" userId="89dee041ce48bf29" providerId="LiveId" clId="{70B6E914-E70E-6E48-8FA9-517D5D6AE603}" dt="2024-02-14T12:10:52.473" v="299" actId="1076"/>
          <ac:spMkLst>
            <pc:docMk/>
            <pc:sldMk cId="522619780" sldId="265"/>
            <ac:spMk id="6" creationId="{EBB7B375-7688-DC8E-AC9B-8682F4A7D7DB}"/>
          </ac:spMkLst>
        </pc:spChg>
      </pc:sldChg>
      <pc:sldChg chg="addSp delSp modSp mod setBg">
        <pc:chgData name="Bruce Bream" userId="89dee041ce48bf29" providerId="LiveId" clId="{70B6E914-E70E-6E48-8FA9-517D5D6AE603}" dt="2024-02-14T12:13:20.479" v="324" actId="14100"/>
        <pc:sldMkLst>
          <pc:docMk/>
          <pc:sldMk cId="1904308471" sldId="266"/>
        </pc:sldMkLst>
        <pc:spChg chg="mod">
          <ac:chgData name="Bruce Bream" userId="89dee041ce48bf29" providerId="LiveId" clId="{70B6E914-E70E-6E48-8FA9-517D5D6AE603}" dt="2024-02-14T12:13:20.479" v="324" actId="14100"/>
          <ac:spMkLst>
            <pc:docMk/>
            <pc:sldMk cId="1904308471" sldId="266"/>
            <ac:spMk id="4" creationId="{8A69A460-D3C2-3E4B-E6BC-6775997BD173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1904308471" sldId="266"/>
            <ac:spMk id="5" creationId="{3B38E488-9ECC-4180-FE3C-F84E7EADB31F}"/>
          </ac:spMkLst>
        </pc:spChg>
        <pc:spChg chg="add del">
          <ac:chgData name="Bruce Bream" userId="89dee041ce48bf29" providerId="LiveId" clId="{70B6E914-E70E-6E48-8FA9-517D5D6AE603}" dt="2024-02-14T12:09:00.428" v="287" actId="26606"/>
          <ac:spMkLst>
            <pc:docMk/>
            <pc:sldMk cId="1904308471" sldId="266"/>
            <ac:spMk id="11" creationId="{04812C46-200A-4DEB-A05E-3ED6C68C2387}"/>
          </ac:spMkLst>
        </pc:spChg>
        <pc:spChg chg="add del">
          <ac:chgData name="Bruce Bream" userId="89dee041ce48bf29" providerId="LiveId" clId="{70B6E914-E70E-6E48-8FA9-517D5D6AE603}" dt="2024-02-14T12:09:00.428" v="287" actId="26606"/>
          <ac:spMkLst>
            <pc:docMk/>
            <pc:sldMk cId="1904308471" sldId="266"/>
            <ac:spMk id="13" creationId="{D1EA859B-E555-4109-94F3-6700E046E008}"/>
          </ac:spMkLst>
        </pc:spChg>
        <pc:picChg chg="add del">
          <ac:chgData name="Bruce Bream" userId="89dee041ce48bf29" providerId="LiveId" clId="{70B6E914-E70E-6E48-8FA9-517D5D6AE603}" dt="2024-02-14T12:09:00.428" v="287" actId="26606"/>
          <ac:picMkLst>
            <pc:docMk/>
            <pc:sldMk cId="1904308471" sldId="266"/>
            <ac:picMk id="7" creationId="{10CCED5E-EAD0-6A78-7D85-16F8401043F3}"/>
          </ac:picMkLst>
        </pc:picChg>
      </pc:sldChg>
      <pc:sldChg chg="modSp">
        <pc:chgData name="Bruce Bream" userId="89dee041ce48bf29" providerId="LiveId" clId="{70B6E914-E70E-6E48-8FA9-517D5D6AE603}" dt="2024-02-14T12:10:08.010" v="295" actId="14100"/>
        <pc:sldMkLst>
          <pc:docMk/>
          <pc:sldMk cId="3479516096" sldId="267"/>
        </pc:sldMkLst>
        <pc:spChg chg="mod">
          <ac:chgData name="Bruce Bream" userId="89dee041ce48bf29" providerId="LiveId" clId="{70B6E914-E70E-6E48-8FA9-517D5D6AE603}" dt="2024-02-14T12:10:01.945" v="293" actId="1076"/>
          <ac:spMkLst>
            <pc:docMk/>
            <pc:sldMk cId="3479516096" sldId="267"/>
            <ac:spMk id="4" creationId="{CAC8AB22-692E-04EB-4A01-40D2FF9BE4C0}"/>
          </ac:spMkLst>
        </pc:spChg>
        <pc:spChg chg="mod">
          <ac:chgData name="Bruce Bream" userId="89dee041ce48bf29" providerId="LiveId" clId="{70B6E914-E70E-6E48-8FA9-517D5D6AE603}" dt="2024-02-14T12:10:08.010" v="295" actId="14100"/>
          <ac:spMkLst>
            <pc:docMk/>
            <pc:sldMk cId="3479516096" sldId="267"/>
            <ac:spMk id="5" creationId="{FB0670E0-F8D8-C674-C1EE-4491E5DF5F86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k cId="3479516096" sldId="267"/>
            <ac:spMk id="11" creationId="{49FE6B72-266E-D8D3-4A97-D55765B7F94A}"/>
          </ac:spMkLst>
        </pc:spChg>
        <pc:picChg chg="mod">
          <ac:chgData name="Bruce Bream" userId="89dee041ce48bf29" providerId="LiveId" clId="{70B6E914-E70E-6E48-8FA9-517D5D6AE603}" dt="2024-02-14T12:09:09.652" v="288" actId="26743"/>
          <ac:picMkLst>
            <pc:docMk/>
            <pc:sldMk cId="3479516096" sldId="267"/>
            <ac:picMk id="3" creationId="{D50CD769-8931-E88D-A6AE-FF33F4767DCD}"/>
          </ac:picMkLst>
        </pc:picChg>
        <pc:picChg chg="mod">
          <ac:chgData name="Bruce Bream" userId="89dee041ce48bf29" providerId="LiveId" clId="{70B6E914-E70E-6E48-8FA9-517D5D6AE603}" dt="2024-02-14T12:09:09.652" v="288" actId="26743"/>
          <ac:picMkLst>
            <pc:docMk/>
            <pc:sldMk cId="3479516096" sldId="267"/>
            <ac:picMk id="7" creationId="{9158EE74-F321-D3F3-1029-73BAC8A616FA}"/>
          </ac:picMkLst>
        </pc:picChg>
        <pc:cxnChg chg="mod">
          <ac:chgData name="Bruce Bream" userId="89dee041ce48bf29" providerId="LiveId" clId="{70B6E914-E70E-6E48-8FA9-517D5D6AE603}" dt="2024-02-14T12:09:09.652" v="288" actId="26743"/>
          <ac:cxnSpMkLst>
            <pc:docMk/>
            <pc:sldMk cId="3479516096" sldId="267"/>
            <ac:cxnSpMk id="8" creationId="{7027DD53-CF51-6D29-8105-AEB3C5269D81}"/>
          </ac:cxnSpMkLst>
        </pc:cxnChg>
      </pc:sldChg>
      <pc:sldChg chg="addSp delSp modSp mod setBg">
        <pc:chgData name="Bruce Bream" userId="89dee041ce48bf29" providerId="LiveId" clId="{70B6E914-E70E-6E48-8FA9-517D5D6AE603}" dt="2024-02-14T12:19:39.902" v="356" actId="1076"/>
        <pc:sldMkLst>
          <pc:docMk/>
          <pc:sldMk cId="1808330713" sldId="268"/>
        </pc:sldMkLst>
        <pc:spChg chg="mod">
          <ac:chgData name="Bruce Bream" userId="89dee041ce48bf29" providerId="LiveId" clId="{70B6E914-E70E-6E48-8FA9-517D5D6AE603}" dt="2024-02-14T12:18:48.090" v="349" actId="113"/>
          <ac:spMkLst>
            <pc:docMk/>
            <pc:sldMk cId="1808330713" sldId="268"/>
            <ac:spMk id="2" creationId="{A42F6ACE-A6B2-E0F4-24AA-E7A7E4ABFCD6}"/>
          </ac:spMkLst>
        </pc:spChg>
        <pc:spChg chg="mod">
          <ac:chgData name="Bruce Bream" userId="89dee041ce48bf29" providerId="LiveId" clId="{70B6E914-E70E-6E48-8FA9-517D5D6AE603}" dt="2024-02-14T12:17:22.499" v="338" actId="26606"/>
          <ac:spMkLst>
            <pc:docMk/>
            <pc:sldMk cId="1808330713" sldId="268"/>
            <ac:spMk id="3" creationId="{9DD095E9-DA09-7D87-0652-3E44D2879DEE}"/>
          </ac:spMkLst>
        </pc:spChg>
        <pc:spChg chg="mod">
          <ac:chgData name="Bruce Bream" userId="89dee041ce48bf29" providerId="LiveId" clId="{70B6E914-E70E-6E48-8FA9-517D5D6AE603}" dt="2024-02-14T12:18:35.377" v="347" actId="113"/>
          <ac:spMkLst>
            <pc:docMk/>
            <pc:sldMk cId="1808330713" sldId="268"/>
            <ac:spMk id="4" creationId="{8B30D397-F624-E0A8-1861-5C2A82B9550D}"/>
          </ac:spMkLst>
        </pc:spChg>
        <pc:spChg chg="mod">
          <ac:chgData name="Bruce Bream" userId="89dee041ce48bf29" providerId="LiveId" clId="{70B6E914-E70E-6E48-8FA9-517D5D6AE603}" dt="2024-02-14T12:18:16.759" v="345" actId="14100"/>
          <ac:spMkLst>
            <pc:docMk/>
            <pc:sldMk cId="1808330713" sldId="268"/>
            <ac:spMk id="8" creationId="{D2EFB934-3576-0747-CDF3-2BF524425520}"/>
          </ac:spMkLst>
        </pc:spChg>
        <pc:spChg chg="mod">
          <ac:chgData name="Bruce Bream" userId="89dee041ce48bf29" providerId="LiveId" clId="{70B6E914-E70E-6E48-8FA9-517D5D6AE603}" dt="2024-02-14T12:18:59.187" v="351" actId="255"/>
          <ac:spMkLst>
            <pc:docMk/>
            <pc:sldMk cId="1808330713" sldId="268"/>
            <ac:spMk id="14" creationId="{147B470B-C0D5-787B-2F4A-3C940AF43C20}"/>
          </ac:spMkLst>
        </pc:spChg>
        <pc:spChg chg="mod">
          <ac:chgData name="Bruce Bream" userId="89dee041ce48bf29" providerId="LiveId" clId="{70B6E914-E70E-6E48-8FA9-517D5D6AE603}" dt="2024-02-14T12:19:39.902" v="356" actId="1076"/>
          <ac:spMkLst>
            <pc:docMk/>
            <pc:sldMk cId="1808330713" sldId="268"/>
            <ac:spMk id="16" creationId="{4DF594B5-4B23-F442-91E4-C00FB66BEA46}"/>
          </ac:spMkLst>
        </pc:spChg>
        <pc:spChg chg="mod">
          <ac:chgData name="Bruce Bream" userId="89dee041ce48bf29" providerId="LiveId" clId="{70B6E914-E70E-6E48-8FA9-517D5D6AE603}" dt="2024-02-14T12:17:54.156" v="342" actId="14100"/>
          <ac:spMkLst>
            <pc:docMk/>
            <pc:sldMk cId="1808330713" sldId="268"/>
            <ac:spMk id="17" creationId="{4CCFF3D3-8D5A-297A-C931-79F27E087279}"/>
          </ac:spMkLst>
        </pc:spChg>
        <pc:spChg chg="mod">
          <ac:chgData name="Bruce Bream" userId="89dee041ce48bf29" providerId="LiveId" clId="{70B6E914-E70E-6E48-8FA9-517D5D6AE603}" dt="2024-02-14T12:17:22.499" v="338" actId="26606"/>
          <ac:spMkLst>
            <pc:docMk/>
            <pc:sldMk cId="1808330713" sldId="268"/>
            <ac:spMk id="18" creationId="{5DDDBDF2-5535-7F0F-8B3A-BFCF8C053803}"/>
          </ac:spMkLst>
        </pc:spChg>
        <pc:spChg chg="add del">
          <ac:chgData name="Bruce Bream" userId="89dee041ce48bf29" providerId="LiveId" clId="{70B6E914-E70E-6E48-8FA9-517D5D6AE603}" dt="2024-02-14T12:17:22.499" v="338" actId="26606"/>
          <ac:spMkLst>
            <pc:docMk/>
            <pc:sldMk cId="1808330713" sldId="268"/>
            <ac:spMk id="23" creationId="{86FF76B9-219D-4469-AF87-0236D29032F1}"/>
          </ac:spMkLst>
        </pc:spChg>
        <pc:spChg chg="add del">
          <ac:chgData name="Bruce Bream" userId="89dee041ce48bf29" providerId="LiveId" clId="{70B6E914-E70E-6E48-8FA9-517D5D6AE603}" dt="2024-02-14T12:17:22.499" v="338" actId="26606"/>
          <ac:spMkLst>
            <pc:docMk/>
            <pc:sldMk cId="1808330713" sldId="268"/>
            <ac:spMk id="29" creationId="{2E80C965-DB6D-4F81-9E9E-B027384D0BD6}"/>
          </ac:spMkLst>
        </pc:spChg>
        <pc:spChg chg="add del">
          <ac:chgData name="Bruce Bream" userId="89dee041ce48bf29" providerId="LiveId" clId="{70B6E914-E70E-6E48-8FA9-517D5D6AE603}" dt="2024-02-14T12:17:22.499" v="338" actId="26606"/>
          <ac:spMkLst>
            <pc:docMk/>
            <pc:sldMk cId="1808330713" sldId="268"/>
            <ac:spMk id="31" creationId="{633C5E46-DAC5-4661-9C87-22B08E2A512F}"/>
          </ac:spMkLst>
        </pc:spChg>
        <pc:grpChg chg="add del">
          <ac:chgData name="Bruce Bream" userId="89dee041ce48bf29" providerId="LiveId" clId="{70B6E914-E70E-6E48-8FA9-517D5D6AE603}" dt="2024-02-14T12:17:22.499" v="338" actId="26606"/>
          <ac:grpSpMkLst>
            <pc:docMk/>
            <pc:sldMk cId="1808330713" sldId="268"/>
            <ac:grpSpMk id="25" creationId="{DB88BD78-87E1-424D-B479-C37D8E41B12E}"/>
          </ac:grpSpMkLst>
        </pc:grpChg>
        <pc:picChg chg="mod">
          <ac:chgData name="Bruce Bream" userId="89dee041ce48bf29" providerId="LiveId" clId="{70B6E914-E70E-6E48-8FA9-517D5D6AE603}" dt="2024-02-14T12:17:22.499" v="338" actId="26606"/>
          <ac:picMkLst>
            <pc:docMk/>
            <pc:sldMk cId="1808330713" sldId="268"/>
            <ac:picMk id="7" creationId="{2B46C65B-A857-E734-DE18-48B806270E18}"/>
          </ac:picMkLst>
        </pc:picChg>
      </pc:sldChg>
      <pc:sldChg chg="delSp modSp new">
        <pc:chgData name="Bruce Bream" userId="89dee041ce48bf29" providerId="LiveId" clId="{70B6E914-E70E-6E48-8FA9-517D5D6AE603}" dt="2024-02-14T12:10:35.742" v="298" actId="14100"/>
        <pc:sldMkLst>
          <pc:docMk/>
          <pc:sldMk cId="3805260154" sldId="269"/>
        </pc:sldMkLst>
        <pc:spChg chg="del">
          <ac:chgData name="Bruce Bream" userId="89dee041ce48bf29" providerId="LiveId" clId="{70B6E914-E70E-6E48-8FA9-517D5D6AE603}" dt="2024-02-14T11:41:28.990" v="1" actId="478"/>
          <ac:spMkLst>
            <pc:docMk/>
            <pc:sldMk cId="3805260154" sldId="269"/>
            <ac:spMk id="2" creationId="{B44A0527-14C7-474F-7FF5-A1AB0ACB448D}"/>
          </ac:spMkLst>
        </pc:spChg>
        <pc:spChg chg="mod">
          <ac:chgData name="Bruce Bream" userId="89dee041ce48bf29" providerId="LiveId" clId="{70B6E914-E70E-6E48-8FA9-517D5D6AE603}" dt="2024-02-14T12:10:35.742" v="298" actId="14100"/>
          <ac:spMkLst>
            <pc:docMk/>
            <pc:sldMk cId="3805260154" sldId="269"/>
            <ac:spMk id="3" creationId="{07CBDD25-415C-EE9C-62BC-7F5E5F7E84B4}"/>
          </ac:spMkLst>
        </pc:spChg>
      </pc:sldChg>
      <pc:sldChg chg="addSp delSp modSp new">
        <pc:chgData name="Bruce Bream" userId="89dee041ce48bf29" providerId="LiveId" clId="{70B6E914-E70E-6E48-8FA9-517D5D6AE603}" dt="2024-02-14T12:09:26.531" v="291" actId="14100"/>
        <pc:sldMkLst>
          <pc:docMk/>
          <pc:sldMk cId="1627792762" sldId="270"/>
        </pc:sldMkLst>
        <pc:spChg chg="del mod">
          <ac:chgData name="Bruce Bream" userId="89dee041ce48bf29" providerId="LiveId" clId="{70B6E914-E70E-6E48-8FA9-517D5D6AE603}" dt="2024-02-14T12:00:14.638" v="86" actId="478"/>
          <ac:spMkLst>
            <pc:docMk/>
            <pc:sldMk cId="1627792762" sldId="270"/>
            <ac:spMk id="2" creationId="{402C6BD3-AA5E-FF7C-D594-B99EBDC321CD}"/>
          </ac:spMkLst>
        </pc:spChg>
        <pc:spChg chg="del">
          <ac:chgData name="Bruce Bream" userId="89dee041ce48bf29" providerId="LiveId" clId="{70B6E914-E70E-6E48-8FA9-517D5D6AE603}" dt="2024-02-14T11:43:31.284" v="54" actId="478"/>
          <ac:spMkLst>
            <pc:docMk/>
            <pc:sldMk cId="1627792762" sldId="270"/>
            <ac:spMk id="3" creationId="{E5040F94-507C-AA84-2B1A-66EE6242C0BA}"/>
          </ac:spMkLst>
        </pc:spChg>
        <pc:spChg chg="add del mod">
          <ac:chgData name="Bruce Bream" userId="89dee041ce48bf29" providerId="LiveId" clId="{70B6E914-E70E-6E48-8FA9-517D5D6AE603}" dt="2024-02-14T12:00:19.009" v="87" actId="478"/>
          <ac:spMkLst>
            <pc:docMk/>
            <pc:sldMk cId="1627792762" sldId="270"/>
            <ac:spMk id="14" creationId="{1F28E9EB-2B1A-CA35-A5C1-32C2C26922C7}"/>
          </ac:spMkLst>
        </pc:spChg>
        <pc:picChg chg="add mod">
          <ac:chgData name="Bruce Bream" userId="89dee041ce48bf29" providerId="LiveId" clId="{70B6E914-E70E-6E48-8FA9-517D5D6AE603}" dt="2024-02-14T12:09:26.531" v="291" actId="14100"/>
          <ac:picMkLst>
            <pc:docMk/>
            <pc:sldMk cId="1627792762" sldId="270"/>
            <ac:picMk id="6" creationId="{2E736533-F4FA-A3DF-DEC7-5DCED43DBA28}"/>
          </ac:picMkLst>
        </pc:picChg>
        <pc:picChg chg="add del mod">
          <ac:chgData name="Bruce Bream" userId="89dee041ce48bf29" providerId="LiveId" clId="{70B6E914-E70E-6E48-8FA9-517D5D6AE603}" dt="2024-02-14T11:49:08.221" v="80" actId="478"/>
          <ac:picMkLst>
            <pc:docMk/>
            <pc:sldMk cId="1627792762" sldId="270"/>
            <ac:picMk id="9" creationId="{AA23907C-C4B5-6768-082F-6B32080D941A}"/>
          </ac:picMkLst>
        </pc:picChg>
        <pc:picChg chg="add mod ord">
          <ac:chgData name="Bruce Bream" userId="89dee041ce48bf29" providerId="LiveId" clId="{70B6E914-E70E-6E48-8FA9-517D5D6AE603}" dt="2024-02-14T12:09:21.611" v="290" actId="1076"/>
          <ac:picMkLst>
            <pc:docMk/>
            <pc:sldMk cId="1627792762" sldId="270"/>
            <ac:picMk id="12" creationId="{731432C3-47CA-7A28-E3A3-FD76FE7CC3AE}"/>
          </ac:picMkLst>
        </pc:picChg>
      </pc:sldChg>
      <pc:sldChg chg="addSp delSp modSp new">
        <pc:chgData name="Bruce Bream" userId="89dee041ce48bf29" providerId="LiveId" clId="{70B6E914-E70E-6E48-8FA9-517D5D6AE603}" dt="2024-02-14T12:09:09.652" v="288" actId="26743"/>
        <pc:sldMkLst>
          <pc:docMk/>
          <pc:sldMk cId="464032705" sldId="271"/>
        </pc:sldMkLst>
        <pc:spChg chg="del">
          <ac:chgData name="Bruce Bream" userId="89dee041ce48bf29" providerId="LiveId" clId="{70B6E914-E70E-6E48-8FA9-517D5D6AE603}" dt="2024-02-14T12:01:44.854" v="101" actId="478"/>
          <ac:spMkLst>
            <pc:docMk/>
            <pc:sldMk cId="464032705" sldId="271"/>
            <ac:spMk id="2" creationId="{0A87340F-658C-35BC-E677-251D5020535A}"/>
          </ac:spMkLst>
        </pc:spChg>
        <pc:spChg chg="del">
          <ac:chgData name="Bruce Bream" userId="89dee041ce48bf29" providerId="LiveId" clId="{70B6E914-E70E-6E48-8FA9-517D5D6AE603}" dt="2024-02-14T12:01:44.854" v="101" actId="478"/>
          <ac:spMkLst>
            <pc:docMk/>
            <pc:sldMk cId="464032705" sldId="271"/>
            <ac:spMk id="3" creationId="{4EC915A7-A7E8-82BF-9ACA-B352FBDD669A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464032705" sldId="271"/>
            <ac:spMk id="4" creationId="{3184258F-14D3-7489-1564-5465D954B9A0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464032705" sldId="271"/>
            <ac:spMk id="5" creationId="{E467089C-E6C8-7B88-95C0-2A03DCD65AE0}"/>
          </ac:spMkLst>
        </pc:spChg>
      </pc:sldChg>
      <pc:sldChg chg="addSp delSp modSp new">
        <pc:chgData name="Bruce Bream" userId="89dee041ce48bf29" providerId="LiveId" clId="{70B6E914-E70E-6E48-8FA9-517D5D6AE603}" dt="2024-02-14T12:15:41.736" v="333" actId="1076"/>
        <pc:sldMkLst>
          <pc:docMk/>
          <pc:sldMk cId="2696133426" sldId="272"/>
        </pc:sldMkLst>
        <pc:spChg chg="del">
          <ac:chgData name="Bruce Bream" userId="89dee041ce48bf29" providerId="LiveId" clId="{70B6E914-E70E-6E48-8FA9-517D5D6AE603}" dt="2024-02-14T12:04:41.069" v="199" actId="478"/>
          <ac:spMkLst>
            <pc:docMk/>
            <pc:sldMk cId="2696133426" sldId="272"/>
            <ac:spMk id="2" creationId="{568BB441-68FD-2329-80BB-E5539E003B3E}"/>
          </ac:spMkLst>
        </pc:spChg>
        <pc:spChg chg="del">
          <ac:chgData name="Bruce Bream" userId="89dee041ce48bf29" providerId="LiveId" clId="{70B6E914-E70E-6E48-8FA9-517D5D6AE603}" dt="2024-02-14T12:04:36.557" v="198" actId="478"/>
          <ac:spMkLst>
            <pc:docMk/>
            <pc:sldMk cId="2696133426" sldId="272"/>
            <ac:spMk id="3" creationId="{FD4E5401-A9DE-27FB-7C53-E52799F3C953}"/>
          </ac:spMkLst>
        </pc:spChg>
        <pc:spChg chg="add mod">
          <ac:chgData name="Bruce Bream" userId="89dee041ce48bf29" providerId="LiveId" clId="{70B6E914-E70E-6E48-8FA9-517D5D6AE603}" dt="2024-02-14T12:15:41.736" v="333" actId="1076"/>
          <ac:spMkLst>
            <pc:docMk/>
            <pc:sldMk cId="2696133426" sldId="272"/>
            <ac:spMk id="4" creationId="{04E9F70C-6D3F-E5E4-0E25-446C5EDD2D75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2696133426" sldId="272"/>
            <ac:spMk id="5" creationId="{DA9D5D04-DE4F-D4B3-F448-9174AD5A3DB7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2696133426" sldId="272"/>
            <ac:spMk id="6" creationId="{9613A317-F7E9-5C8C-98EF-30A72F406ECD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2696133426" sldId="272"/>
            <ac:spMk id="7" creationId="{6F290539-AC9E-1DF5-50A7-4111ED2899FB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2696133426" sldId="272"/>
            <ac:spMk id="8" creationId="{6A8DACAD-46DC-9ADD-3B7D-4301C9262E07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2696133426" sldId="272"/>
            <ac:spMk id="9" creationId="{A6C13EF0-3CEC-6A06-814A-AA06FB34C89B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2696133426" sldId="272"/>
            <ac:spMk id="10" creationId="{68F7A35A-B042-7F92-81FB-C5BB7C699578}"/>
          </ac:spMkLst>
        </pc:spChg>
        <pc:spChg chg="add mod">
          <ac:chgData name="Bruce Bream" userId="89dee041ce48bf29" providerId="LiveId" clId="{70B6E914-E70E-6E48-8FA9-517D5D6AE603}" dt="2024-02-14T12:09:09.652" v="288" actId="26743"/>
          <ac:spMkLst>
            <pc:docMk/>
            <pc:sldMk cId="2696133426" sldId="272"/>
            <ac:spMk id="11" creationId="{DF8FDB56-AC69-1A07-10BE-0723548C5771}"/>
          </ac:spMkLst>
        </pc:spChg>
      </pc:sldChg>
      <pc:sldChg chg="delSp modSp new">
        <pc:chgData name="Bruce Bream" userId="89dee041ce48bf29" providerId="LiveId" clId="{70B6E914-E70E-6E48-8FA9-517D5D6AE603}" dt="2024-02-14T12:12:09.032" v="319" actId="14100"/>
        <pc:sldMkLst>
          <pc:docMk/>
          <pc:sldMk cId="1135001128" sldId="273"/>
        </pc:sldMkLst>
        <pc:spChg chg="mod">
          <ac:chgData name="Bruce Bream" userId="89dee041ce48bf29" providerId="LiveId" clId="{70B6E914-E70E-6E48-8FA9-517D5D6AE603}" dt="2024-02-14T12:12:09.032" v="319" actId="14100"/>
          <ac:spMkLst>
            <pc:docMk/>
            <pc:sldMk cId="1135001128" sldId="273"/>
            <ac:spMk id="2" creationId="{75D6F230-52D1-F68E-F246-6218E06D9D1C}"/>
          </ac:spMkLst>
        </pc:spChg>
        <pc:spChg chg="del">
          <ac:chgData name="Bruce Bream" userId="89dee041ce48bf29" providerId="LiveId" clId="{70B6E914-E70E-6E48-8FA9-517D5D6AE603}" dt="2024-02-14T12:11:36.638" v="303" actId="478"/>
          <ac:spMkLst>
            <pc:docMk/>
            <pc:sldMk cId="1135001128" sldId="273"/>
            <ac:spMk id="3" creationId="{ED917716-50DF-4779-4483-4036695AE689}"/>
          </ac:spMkLst>
        </pc:spChg>
      </pc:sldChg>
      <pc:sldChg chg="addSp delSp modSp new mod setBg">
        <pc:chgData name="Bruce Bream" userId="89dee041ce48bf29" providerId="LiveId" clId="{70B6E914-E70E-6E48-8FA9-517D5D6AE603}" dt="2024-02-14T15:16:38.744" v="391" actId="732"/>
        <pc:sldMkLst>
          <pc:docMk/>
          <pc:sldMk cId="2622119797" sldId="274"/>
        </pc:sldMkLst>
        <pc:spChg chg="del">
          <ac:chgData name="Bruce Bream" userId="89dee041ce48bf29" providerId="LiveId" clId="{70B6E914-E70E-6E48-8FA9-517D5D6AE603}" dt="2024-02-14T15:05:34.097" v="359" actId="478"/>
          <ac:spMkLst>
            <pc:docMk/>
            <pc:sldMk cId="2622119797" sldId="274"/>
            <ac:spMk id="2" creationId="{59347786-DBED-5453-5A03-7E206202FF6C}"/>
          </ac:spMkLst>
        </pc:spChg>
        <pc:spChg chg="add del">
          <ac:chgData name="Bruce Bream" userId="89dee041ce48bf29" providerId="LiveId" clId="{70B6E914-E70E-6E48-8FA9-517D5D6AE603}" dt="2024-02-14T15:15:05.384" v="383" actId="139"/>
          <ac:spMkLst>
            <pc:docMk/>
            <pc:sldMk cId="2622119797" sldId="274"/>
            <ac:spMk id="2" creationId="{FB356F27-E7B9-D0CD-23BB-D11D678E0FE5}"/>
          </ac:spMkLst>
        </pc:spChg>
        <pc:spChg chg="del">
          <ac:chgData name="Bruce Bream" userId="89dee041ce48bf29" providerId="LiveId" clId="{70B6E914-E70E-6E48-8FA9-517D5D6AE603}" dt="2024-02-14T15:05:31.330" v="358" actId="478"/>
          <ac:spMkLst>
            <pc:docMk/>
            <pc:sldMk cId="2622119797" sldId="274"/>
            <ac:spMk id="3" creationId="{3827018E-DAE1-F12E-A5CF-4F30DE39C19A}"/>
          </ac:spMkLst>
        </pc:spChg>
        <pc:spChg chg="add del mod">
          <ac:chgData name="Bruce Bream" userId="89dee041ce48bf29" providerId="LiveId" clId="{70B6E914-E70E-6E48-8FA9-517D5D6AE603}" dt="2024-02-14T15:15:02.038" v="382" actId="139"/>
          <ac:spMkLst>
            <pc:docMk/>
            <pc:sldMk cId="2622119797" sldId="274"/>
            <ac:spMk id="3" creationId="{D5978898-D37D-7017-2470-FA604671AE6D}"/>
          </ac:spMkLst>
        </pc:spChg>
        <pc:spChg chg="add">
          <ac:chgData name="Bruce Bream" userId="89dee041ce48bf29" providerId="LiveId" clId="{70B6E914-E70E-6E48-8FA9-517D5D6AE603}" dt="2024-02-14T15:05:57.834" v="361" actId="26606"/>
          <ac:spMkLst>
            <pc:docMk/>
            <pc:sldMk cId="2622119797" sldId="274"/>
            <ac:spMk id="11" creationId="{AB8C311F-7253-4AED-9701-7FC0708C41C7}"/>
          </ac:spMkLst>
        </pc:spChg>
        <pc:spChg chg="add">
          <ac:chgData name="Bruce Bream" userId="89dee041ce48bf29" providerId="LiveId" clId="{70B6E914-E70E-6E48-8FA9-517D5D6AE603}" dt="2024-02-14T15:05:57.834" v="361" actId="26606"/>
          <ac:spMkLst>
            <pc:docMk/>
            <pc:sldMk cId="2622119797" sldId="274"/>
            <ac:spMk id="13" creationId="{E2384209-CB15-4CDF-9D31-C44FD9A3F20D}"/>
          </ac:spMkLst>
        </pc:spChg>
        <pc:spChg chg="add">
          <ac:chgData name="Bruce Bream" userId="89dee041ce48bf29" providerId="LiveId" clId="{70B6E914-E70E-6E48-8FA9-517D5D6AE603}" dt="2024-02-14T15:05:57.834" v="361" actId="26606"/>
          <ac:spMkLst>
            <pc:docMk/>
            <pc:sldMk cId="2622119797" sldId="274"/>
            <ac:spMk id="15" creationId="{2633B3B5-CC90-43F0-8714-D31D1F3F0209}"/>
          </ac:spMkLst>
        </pc:spChg>
        <pc:spChg chg="add">
          <ac:chgData name="Bruce Bream" userId="89dee041ce48bf29" providerId="LiveId" clId="{70B6E914-E70E-6E48-8FA9-517D5D6AE603}" dt="2024-02-14T15:05:57.834" v="361" actId="26606"/>
          <ac:spMkLst>
            <pc:docMk/>
            <pc:sldMk cId="2622119797" sldId="274"/>
            <ac:spMk id="17" creationId="{A8D57A06-A426-446D-B02C-A2DC6B62E45E}"/>
          </ac:spMkLst>
        </pc:spChg>
        <pc:picChg chg="add mod">
          <ac:chgData name="Bruce Bream" userId="89dee041ce48bf29" providerId="LiveId" clId="{70B6E914-E70E-6E48-8FA9-517D5D6AE603}" dt="2024-02-14T15:16:24.161" v="388" actId="1076"/>
          <ac:picMkLst>
            <pc:docMk/>
            <pc:sldMk cId="2622119797" sldId="274"/>
            <ac:picMk id="6" creationId="{D2D74FED-12AE-FCBE-A152-D789001126CB}"/>
          </ac:picMkLst>
        </pc:picChg>
        <pc:picChg chg="add mod modCrop">
          <ac:chgData name="Bruce Bream" userId="89dee041ce48bf29" providerId="LiveId" clId="{70B6E914-E70E-6E48-8FA9-517D5D6AE603}" dt="2024-02-14T15:16:38.744" v="391" actId="732"/>
          <ac:picMkLst>
            <pc:docMk/>
            <pc:sldMk cId="2622119797" sldId="274"/>
            <ac:picMk id="7" creationId="{BE40F636-35B1-25A9-C5DF-56E06B270AD8}"/>
          </ac:picMkLst>
        </pc:picChg>
      </pc:sldChg>
      <pc:sldMasterChg chg="modSp modSldLayout">
        <pc:chgData name="Bruce Bream" userId="89dee041ce48bf29" providerId="LiveId" clId="{70B6E914-E70E-6E48-8FA9-517D5D6AE603}" dt="2024-02-14T12:09:09.652" v="288" actId="26743"/>
        <pc:sldMasterMkLst>
          <pc:docMk/>
          <pc:sldMasterMk cId="1888182896" sldId="2147483660"/>
        </pc:sldMasterMkLst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asterMk cId="1888182896" sldId="2147483660"/>
            <ac:spMk id="2" creationId="{00000000-0000-0000-0000-000000000000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asterMk cId="1888182896" sldId="2147483660"/>
            <ac:spMk id="3" creationId="{00000000-0000-0000-0000-000000000000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asterMk cId="1888182896" sldId="2147483660"/>
            <ac:spMk id="4" creationId="{00000000-0000-0000-0000-000000000000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asterMk cId="1888182896" sldId="2147483660"/>
            <ac:spMk id="5" creationId="{00000000-0000-0000-0000-000000000000}"/>
          </ac:spMkLst>
        </pc:spChg>
        <pc:spChg chg="mod">
          <ac:chgData name="Bruce Bream" userId="89dee041ce48bf29" providerId="LiveId" clId="{70B6E914-E70E-6E48-8FA9-517D5D6AE603}" dt="2024-02-14T12:09:09.652" v="288" actId="26743"/>
          <ac:spMkLst>
            <pc:docMk/>
            <pc:sldMasterMk cId="1888182896" sldId="2147483660"/>
            <ac:spMk id="6" creationId="{00000000-0000-0000-0000-000000000000}"/>
          </ac:spMkLst>
        </pc:spChg>
        <pc:sldLayoutChg chg="modSp">
          <pc:chgData name="Bruce Bream" userId="89dee041ce48bf29" providerId="LiveId" clId="{70B6E914-E70E-6E48-8FA9-517D5D6AE603}" dt="2024-02-14T12:09:09.652" v="288" actId="26743"/>
          <pc:sldLayoutMkLst>
            <pc:docMk/>
            <pc:sldMasterMk cId="1888182896" sldId="2147483660"/>
            <pc:sldLayoutMk cId="1188902556" sldId="2147483661"/>
          </pc:sldLayoutMkLst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1188902556" sldId="2147483661"/>
              <ac:spMk id="2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1188902556" sldId="2147483661"/>
              <ac:spMk id="3" creationId="{00000000-0000-0000-0000-000000000000}"/>
            </ac:spMkLst>
          </pc:spChg>
        </pc:sldLayoutChg>
        <pc:sldLayoutChg chg="modSp">
          <pc:chgData name="Bruce Bream" userId="89dee041ce48bf29" providerId="LiveId" clId="{70B6E914-E70E-6E48-8FA9-517D5D6AE603}" dt="2024-02-14T12:09:09.652" v="288" actId="26743"/>
          <pc:sldLayoutMkLst>
            <pc:docMk/>
            <pc:sldMasterMk cId="1888182896" sldId="2147483660"/>
            <pc:sldLayoutMk cId="274091980" sldId="2147483663"/>
          </pc:sldLayoutMkLst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274091980" sldId="2147483663"/>
              <ac:spMk id="2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274091980" sldId="2147483663"/>
              <ac:spMk id="3" creationId="{00000000-0000-0000-0000-000000000000}"/>
            </ac:spMkLst>
          </pc:spChg>
        </pc:sldLayoutChg>
        <pc:sldLayoutChg chg="modSp">
          <pc:chgData name="Bruce Bream" userId="89dee041ce48bf29" providerId="LiveId" clId="{70B6E914-E70E-6E48-8FA9-517D5D6AE603}" dt="2024-02-14T12:09:09.652" v="288" actId="26743"/>
          <pc:sldLayoutMkLst>
            <pc:docMk/>
            <pc:sldMasterMk cId="1888182896" sldId="2147483660"/>
            <pc:sldLayoutMk cId="2430244619" sldId="2147483664"/>
          </pc:sldLayoutMkLst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2430244619" sldId="2147483664"/>
              <ac:spMk id="3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2430244619" sldId="2147483664"/>
              <ac:spMk id="4" creationId="{00000000-0000-0000-0000-000000000000}"/>
            </ac:spMkLst>
          </pc:spChg>
        </pc:sldLayoutChg>
        <pc:sldLayoutChg chg="modSp">
          <pc:chgData name="Bruce Bream" userId="89dee041ce48bf29" providerId="LiveId" clId="{70B6E914-E70E-6E48-8FA9-517D5D6AE603}" dt="2024-02-14T12:09:09.652" v="288" actId="26743"/>
          <pc:sldLayoutMkLst>
            <pc:docMk/>
            <pc:sldMasterMk cId="1888182896" sldId="2147483660"/>
            <pc:sldLayoutMk cId="117370533" sldId="2147483665"/>
          </pc:sldLayoutMkLst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117370533" sldId="2147483665"/>
              <ac:spMk id="2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117370533" sldId="2147483665"/>
              <ac:spMk id="3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117370533" sldId="2147483665"/>
              <ac:spMk id="4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117370533" sldId="2147483665"/>
              <ac:spMk id="5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117370533" sldId="2147483665"/>
              <ac:spMk id="6" creationId="{00000000-0000-0000-0000-000000000000}"/>
            </ac:spMkLst>
          </pc:spChg>
        </pc:sldLayoutChg>
        <pc:sldLayoutChg chg="modSp">
          <pc:chgData name="Bruce Bream" userId="89dee041ce48bf29" providerId="LiveId" clId="{70B6E914-E70E-6E48-8FA9-517D5D6AE603}" dt="2024-02-14T12:09:09.652" v="288" actId="26743"/>
          <pc:sldLayoutMkLst>
            <pc:docMk/>
            <pc:sldMasterMk cId="1888182896" sldId="2147483660"/>
            <pc:sldLayoutMk cId="2853700262" sldId="2147483668"/>
          </pc:sldLayoutMkLst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2853700262" sldId="2147483668"/>
              <ac:spMk id="2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2853700262" sldId="2147483668"/>
              <ac:spMk id="3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2853700262" sldId="2147483668"/>
              <ac:spMk id="4" creationId="{00000000-0000-0000-0000-000000000000}"/>
            </ac:spMkLst>
          </pc:spChg>
        </pc:sldLayoutChg>
        <pc:sldLayoutChg chg="modSp">
          <pc:chgData name="Bruce Bream" userId="89dee041ce48bf29" providerId="LiveId" clId="{70B6E914-E70E-6E48-8FA9-517D5D6AE603}" dt="2024-02-14T12:09:09.652" v="288" actId="26743"/>
          <pc:sldLayoutMkLst>
            <pc:docMk/>
            <pc:sldMasterMk cId="1888182896" sldId="2147483660"/>
            <pc:sldLayoutMk cId="527299829" sldId="2147483669"/>
          </pc:sldLayoutMkLst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527299829" sldId="2147483669"/>
              <ac:spMk id="2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527299829" sldId="2147483669"/>
              <ac:spMk id="3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527299829" sldId="2147483669"/>
              <ac:spMk id="4" creationId="{00000000-0000-0000-0000-000000000000}"/>
            </ac:spMkLst>
          </pc:spChg>
        </pc:sldLayoutChg>
        <pc:sldLayoutChg chg="modSp">
          <pc:chgData name="Bruce Bream" userId="89dee041ce48bf29" providerId="LiveId" clId="{70B6E914-E70E-6E48-8FA9-517D5D6AE603}" dt="2024-02-14T12:09:09.652" v="288" actId="26743"/>
          <pc:sldLayoutMkLst>
            <pc:docMk/>
            <pc:sldMasterMk cId="1888182896" sldId="2147483660"/>
            <pc:sldLayoutMk cId="970770824" sldId="2147483671"/>
          </pc:sldLayoutMkLst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970770824" sldId="2147483671"/>
              <ac:spMk id="2" creationId="{00000000-0000-0000-0000-000000000000}"/>
            </ac:spMkLst>
          </pc:spChg>
          <pc:spChg chg="mod">
            <ac:chgData name="Bruce Bream" userId="89dee041ce48bf29" providerId="LiveId" clId="{70B6E914-E70E-6E48-8FA9-517D5D6AE603}" dt="2024-02-14T12:09:09.652" v="288" actId="26743"/>
            <ac:spMkLst>
              <pc:docMk/>
              <pc:sldMasterMk cId="1888182896" sldId="2147483660"/>
              <pc:sldLayoutMk cId="970770824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Bruce Bream" userId="89dee041ce48bf29" providerId="LiveId" clId="{FEB13B74-B42C-48BE-948B-35A636310E35}"/>
    <pc:docChg chg="undo custSel addSld delSld modSld sldOrd modMainMaster">
      <pc:chgData name="Bruce Bream" userId="89dee041ce48bf29" providerId="LiveId" clId="{FEB13B74-B42C-48BE-948B-35A636310E35}" dt="2024-03-15T16:27:12.696" v="13188" actId="20577"/>
      <pc:docMkLst>
        <pc:docMk/>
      </pc:docMkLst>
      <pc:sldChg chg="addSp delSp modSp new del mod setBg modNotesTx">
        <pc:chgData name="Bruce Bream" userId="89dee041ce48bf29" providerId="LiveId" clId="{FEB13B74-B42C-48BE-948B-35A636310E35}" dt="2024-02-21T02:47:00.328" v="6988" actId="2696"/>
        <pc:sldMkLst>
          <pc:docMk/>
          <pc:sldMk cId="2788536102" sldId="256"/>
        </pc:sldMkLst>
        <pc:spChg chg="del">
          <ac:chgData name="Bruce Bream" userId="89dee041ce48bf29" providerId="LiveId" clId="{FEB13B74-B42C-48BE-948B-35A636310E35}" dt="2024-02-04T02:30:30.460" v="1" actId="478"/>
          <ac:spMkLst>
            <pc:docMk/>
            <pc:sldMk cId="2788536102" sldId="256"/>
            <ac:spMk id="2" creationId="{F7261F90-640A-7F18-EFA0-2070DE8932C9}"/>
          </ac:spMkLst>
        </pc:spChg>
        <pc:spChg chg="del">
          <ac:chgData name="Bruce Bream" userId="89dee041ce48bf29" providerId="LiveId" clId="{FEB13B74-B42C-48BE-948B-35A636310E35}" dt="2024-02-04T02:30:30.460" v="1" actId="478"/>
          <ac:spMkLst>
            <pc:docMk/>
            <pc:sldMk cId="2788536102" sldId="256"/>
            <ac:spMk id="3" creationId="{315737FA-C1EF-23FB-CCDC-0C185D1F0523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4" creationId="{3FA978DD-CFB3-9F78-263F-ECF075C0737A}"/>
          </ac:spMkLst>
        </pc:spChg>
        <pc:spChg chg="add del">
          <ac:chgData name="Bruce Bream" userId="89dee041ce48bf29" providerId="LiveId" clId="{FEB13B74-B42C-48BE-948B-35A636310E35}" dt="2024-02-04T02:47:34.650" v="265" actId="11529"/>
          <ac:spMkLst>
            <pc:docMk/>
            <pc:sldMk cId="2788536102" sldId="256"/>
            <ac:spMk id="8" creationId="{6A13852E-FDA9-AF1E-396D-96337163629D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9" creationId="{B065EA13-8BEF-7BD3-A3B6-ADADE4D80F11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0" creationId="{BE62321B-3014-F5FE-2900-C2A4C47AC576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1" creationId="{193F3140-721F-3E47-81FE-D6EF36A93DB2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2" creationId="{20F70298-A6F2-ACFC-C425-800DA8C266AE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3" creationId="{1A2785DE-DEC7-EF9B-2EE9-E3FED39969B8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4" creationId="{289800A0-392E-A8D1-1D01-82A9234AD5B5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5" creationId="{6233CEF0-5EC3-D8E2-9866-00EA7CADC475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6" creationId="{1F35FC70-0981-F2E4-1852-C6072A8B8D8E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7" creationId="{1DCCD842-AB84-0722-574A-B7BE5F74D77A}"/>
          </ac:spMkLst>
        </pc:spChg>
        <pc:spChg chg="add del mod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18" creationId="{86E11B9B-9CA2-407A-2209-FB8053A98B9B}"/>
          </ac:spMkLst>
        </pc:spChg>
        <pc:spChg chg="add del mod">
          <ac:chgData name="Bruce Bream" userId="89dee041ce48bf29" providerId="LiveId" clId="{FEB13B74-B42C-48BE-948B-35A636310E35}" dt="2024-02-04T22:29:34.993" v="1655" actId="21"/>
          <ac:spMkLst>
            <pc:docMk/>
            <pc:sldMk cId="2788536102" sldId="256"/>
            <ac:spMk id="19" creationId="{442B11A6-E5A6-EC52-8E83-39FC8F8A7C9A}"/>
          </ac:spMkLst>
        </pc:spChg>
        <pc:spChg chg="add del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23" creationId="{AE2B703B-46F9-481A-A605-82E2A828C4FA}"/>
          </ac:spMkLst>
        </pc:spChg>
        <pc:spChg chg="add del">
          <ac:chgData name="Bruce Bream" userId="89dee041ce48bf29" providerId="LiveId" clId="{FEB13B74-B42C-48BE-948B-35A636310E35}" dt="2024-02-21T02:44:49.675" v="6980" actId="21"/>
          <ac:spMkLst>
            <pc:docMk/>
            <pc:sldMk cId="2788536102" sldId="256"/>
            <ac:spMk id="25" creationId="{F13BE4D7-0C3D-4906-B230-A1C5B4665CCF}"/>
          </ac:spMkLst>
        </pc:spChg>
        <pc:graphicFrameChg chg="add del mod modGraphic">
          <ac:chgData name="Bruce Bream" userId="89dee041ce48bf29" providerId="LiveId" clId="{FEB13B74-B42C-48BE-948B-35A636310E35}" dt="2024-02-04T02:46:05.887" v="262" actId="1032"/>
          <ac:graphicFrameMkLst>
            <pc:docMk/>
            <pc:sldMk cId="2788536102" sldId="256"/>
            <ac:graphicFrameMk id="7" creationId="{FD70D9A8-04A1-4446-825C-0939F7834B61}"/>
          </ac:graphicFrameMkLst>
        </pc:graphicFrameChg>
        <pc:picChg chg="add del mod">
          <ac:chgData name="Bruce Bream" userId="89dee041ce48bf29" providerId="LiveId" clId="{FEB13B74-B42C-48BE-948B-35A636310E35}" dt="2024-02-21T02:44:49.675" v="6980" actId="21"/>
          <ac:picMkLst>
            <pc:docMk/>
            <pc:sldMk cId="2788536102" sldId="256"/>
            <ac:picMk id="3" creationId="{E1F6DB00-84CB-5A54-CFF7-51B0019C0722}"/>
          </ac:picMkLst>
        </pc:picChg>
        <pc:picChg chg="add del mod">
          <ac:chgData name="Bruce Bream" userId="89dee041ce48bf29" providerId="LiveId" clId="{FEB13B74-B42C-48BE-948B-35A636310E35}" dt="2024-02-04T02:36:15.957" v="72" actId="21"/>
          <ac:picMkLst>
            <pc:docMk/>
            <pc:sldMk cId="2788536102" sldId="256"/>
            <ac:picMk id="6" creationId="{D24C917C-CFAB-3E21-AD68-524029045698}"/>
          </ac:picMkLst>
        </pc:picChg>
      </pc:sldChg>
      <pc:sldChg chg="addSp delSp modSp new del mod setBg modNotesTx">
        <pc:chgData name="Bruce Bream" userId="89dee041ce48bf29" providerId="LiveId" clId="{FEB13B74-B42C-48BE-948B-35A636310E35}" dt="2024-02-22T02:29:48.685" v="9273" actId="2696"/>
        <pc:sldMkLst>
          <pc:docMk/>
          <pc:sldMk cId="1827248477" sldId="257"/>
        </pc:sldMkLst>
        <pc:spChg chg="add del mod">
          <ac:chgData name="Bruce Bream" userId="89dee041ce48bf29" providerId="LiveId" clId="{FEB13B74-B42C-48BE-948B-35A636310E35}" dt="2024-02-10T03:18:11.165" v="3709"/>
          <ac:spMkLst>
            <pc:docMk/>
            <pc:sldMk cId="1827248477" sldId="257"/>
            <ac:spMk id="2" creationId="{90548D4D-B014-CD37-3B38-1603750C4479}"/>
          </ac:spMkLst>
        </pc:spChg>
        <pc:spChg chg="del">
          <ac:chgData name="Bruce Bream" userId="89dee041ce48bf29" providerId="LiveId" clId="{FEB13B74-B42C-48BE-948B-35A636310E35}" dt="2024-02-04T02:36:10.453" v="71" actId="478"/>
          <ac:spMkLst>
            <pc:docMk/>
            <pc:sldMk cId="1827248477" sldId="257"/>
            <ac:spMk id="2" creationId="{EA0221EA-076D-5C06-6312-0E35E32FF5F2}"/>
          </ac:spMkLst>
        </pc:spChg>
        <pc:spChg chg="del">
          <ac:chgData name="Bruce Bream" userId="89dee041ce48bf29" providerId="LiveId" clId="{FEB13B74-B42C-48BE-948B-35A636310E35}" dt="2024-02-04T02:36:10.453" v="71" actId="478"/>
          <ac:spMkLst>
            <pc:docMk/>
            <pc:sldMk cId="1827248477" sldId="257"/>
            <ac:spMk id="3" creationId="{1C6655AA-609E-098C-7EAE-34F2608E4878}"/>
          </ac:spMkLst>
        </pc:spChg>
        <pc:spChg chg="add mod">
          <ac:chgData name="Bruce Bream" userId="89dee041ce48bf29" providerId="LiveId" clId="{FEB13B74-B42C-48BE-948B-35A636310E35}" dt="2024-02-15T21:12:58.874" v="5825" actId="14100"/>
          <ac:spMkLst>
            <pc:docMk/>
            <pc:sldMk cId="1827248477" sldId="257"/>
            <ac:spMk id="4" creationId="{73416A00-D025-FD00-F395-AC0429390C3E}"/>
          </ac:spMkLst>
        </pc:spChg>
        <pc:spChg chg="add mod">
          <ac:chgData name="Bruce Bream" userId="89dee041ce48bf29" providerId="LiveId" clId="{FEB13B74-B42C-48BE-948B-35A636310E35}" dt="2024-02-22T02:27:15.470" v="9251" actId="14100"/>
          <ac:spMkLst>
            <pc:docMk/>
            <pc:sldMk cId="1827248477" sldId="257"/>
            <ac:spMk id="5" creationId="{AC54CD55-EC6E-A1A8-342D-C39E3B915D8A}"/>
          </ac:spMkLst>
        </pc:spChg>
        <pc:picChg chg="add del mod modCrop">
          <ac:chgData name="Bruce Bream" userId="89dee041ce48bf29" providerId="LiveId" clId="{FEB13B74-B42C-48BE-948B-35A636310E35}" dt="2024-02-10T03:21:38.058" v="3711" actId="478"/>
          <ac:picMkLst>
            <pc:docMk/>
            <pc:sldMk cId="1827248477" sldId="257"/>
            <ac:picMk id="6" creationId="{D24C917C-CFAB-3E21-AD68-524029045698}"/>
          </ac:picMkLst>
        </pc:picChg>
        <pc:picChg chg="add mod modCrop">
          <ac:chgData name="Bruce Bream" userId="89dee041ce48bf29" providerId="LiveId" clId="{FEB13B74-B42C-48BE-948B-35A636310E35}" dt="2024-02-22T02:27:21.354" v="9252" actId="14100"/>
          <ac:picMkLst>
            <pc:docMk/>
            <pc:sldMk cId="1827248477" sldId="257"/>
            <ac:picMk id="7" creationId="{B0E655C6-3314-2C67-0BF1-634C7EAF1611}"/>
          </ac:picMkLst>
        </pc:picChg>
      </pc:sldChg>
      <pc:sldChg chg="addSp delSp modSp new mod setBg modNotesTx">
        <pc:chgData name="Bruce Bream" userId="89dee041ce48bf29" providerId="LiveId" clId="{FEB13B74-B42C-48BE-948B-35A636310E35}" dt="2024-02-28T02:01:23.768" v="13044" actId="1076"/>
        <pc:sldMkLst>
          <pc:docMk/>
          <pc:sldMk cId="2106061122" sldId="258"/>
        </pc:sldMkLst>
        <pc:spChg chg="del">
          <ac:chgData name="Bruce Bream" userId="89dee041ce48bf29" providerId="LiveId" clId="{FEB13B74-B42C-48BE-948B-35A636310E35}" dt="2024-02-04T02:37:31.589" v="156" actId="478"/>
          <ac:spMkLst>
            <pc:docMk/>
            <pc:sldMk cId="2106061122" sldId="258"/>
            <ac:spMk id="2" creationId="{338DED7F-2FF6-FB3A-C1BC-6A7817CE21F3}"/>
          </ac:spMkLst>
        </pc:spChg>
        <pc:spChg chg="del">
          <ac:chgData name="Bruce Bream" userId="89dee041ce48bf29" providerId="LiveId" clId="{FEB13B74-B42C-48BE-948B-35A636310E35}" dt="2024-02-04T02:37:31.589" v="156" actId="478"/>
          <ac:spMkLst>
            <pc:docMk/>
            <pc:sldMk cId="2106061122" sldId="258"/>
            <ac:spMk id="3" creationId="{E214752C-E561-AAF9-F3B8-04B8F396E048}"/>
          </ac:spMkLst>
        </pc:spChg>
        <pc:spChg chg="add mod">
          <ac:chgData name="Bruce Bream" userId="89dee041ce48bf29" providerId="LiveId" clId="{FEB13B74-B42C-48BE-948B-35A636310E35}" dt="2024-02-21T03:52:57.386" v="8715" actId="1076"/>
          <ac:spMkLst>
            <pc:docMk/>
            <pc:sldMk cId="2106061122" sldId="258"/>
            <ac:spMk id="4" creationId="{1C6F0371-A694-79E9-4F74-1CEABC944F47}"/>
          </ac:spMkLst>
        </pc:spChg>
        <pc:spChg chg="add mod">
          <ac:chgData name="Bruce Bream" userId="89dee041ce48bf29" providerId="LiveId" clId="{FEB13B74-B42C-48BE-948B-35A636310E35}" dt="2024-02-24T16:23:41.228" v="12751" actId="20577"/>
          <ac:spMkLst>
            <pc:docMk/>
            <pc:sldMk cId="2106061122" sldId="258"/>
            <ac:spMk id="5" creationId="{A91233B0-D891-B18B-5A00-18A55B274E06}"/>
          </ac:spMkLst>
        </pc:spChg>
        <pc:spChg chg="add mod">
          <ac:chgData name="Bruce Bream" userId="89dee041ce48bf29" providerId="LiveId" clId="{FEB13B74-B42C-48BE-948B-35A636310E35}" dt="2024-02-24T16:21:19.183" v="12410" actId="1037"/>
          <ac:spMkLst>
            <pc:docMk/>
            <pc:sldMk cId="2106061122" sldId="258"/>
            <ac:spMk id="14" creationId="{02CC8EBC-B798-3965-C6C6-F0018BED03C6}"/>
          </ac:spMkLst>
        </pc:spChg>
        <pc:spChg chg="add mod">
          <ac:chgData name="Bruce Bream" userId="89dee041ce48bf29" providerId="LiveId" clId="{FEB13B74-B42C-48BE-948B-35A636310E35}" dt="2024-02-24T16:21:28.362" v="12434" actId="1037"/>
          <ac:spMkLst>
            <pc:docMk/>
            <pc:sldMk cId="2106061122" sldId="258"/>
            <ac:spMk id="16" creationId="{8ACCE172-3D17-781E-77F9-2C5E49541519}"/>
          </ac:spMkLst>
        </pc:spChg>
        <pc:spChg chg="add mod">
          <ac:chgData name="Bruce Bream" userId="89dee041ce48bf29" providerId="LiveId" clId="{FEB13B74-B42C-48BE-948B-35A636310E35}" dt="2024-02-24T16:22:48.856" v="12693" actId="1037"/>
          <ac:spMkLst>
            <pc:docMk/>
            <pc:sldMk cId="2106061122" sldId="258"/>
            <ac:spMk id="18" creationId="{3F6CF5D1-7508-CF5E-B3BE-D076504E3119}"/>
          </ac:spMkLst>
        </pc:spChg>
        <pc:spChg chg="add mod">
          <ac:chgData name="Bruce Bream" userId="89dee041ce48bf29" providerId="LiveId" clId="{FEB13B74-B42C-48BE-948B-35A636310E35}" dt="2024-02-24T16:22:56.159" v="12717" actId="1037"/>
          <ac:spMkLst>
            <pc:docMk/>
            <pc:sldMk cId="2106061122" sldId="258"/>
            <ac:spMk id="19" creationId="{1BADD551-F848-3D7C-819F-0188B6DE8045}"/>
          </ac:spMkLst>
        </pc:spChg>
        <pc:spChg chg="add del mod">
          <ac:chgData name="Bruce Bream" userId="89dee041ce48bf29" providerId="LiveId" clId="{FEB13B74-B42C-48BE-948B-35A636310E35}" dt="2024-02-16T21:13:32.188" v="6346" actId="478"/>
          <ac:spMkLst>
            <pc:docMk/>
            <pc:sldMk cId="2106061122" sldId="258"/>
            <ac:spMk id="19" creationId="{442B11A6-E5A6-EC52-8E83-39FC8F8A7C9A}"/>
          </ac:spMkLst>
        </pc:spChg>
        <pc:spChg chg="add mod">
          <ac:chgData name="Bruce Bream" userId="89dee041ce48bf29" providerId="LiveId" clId="{FEB13B74-B42C-48BE-948B-35A636310E35}" dt="2024-02-24T16:22:18.260" v="12649" actId="1037"/>
          <ac:spMkLst>
            <pc:docMk/>
            <pc:sldMk cId="2106061122" sldId="258"/>
            <ac:spMk id="20" creationId="{9C2E2DF0-20BA-5A0B-B5CC-2B294BEF712C}"/>
          </ac:spMkLst>
        </pc:spChg>
        <pc:spChg chg="add mod">
          <ac:chgData name="Bruce Bream" userId="89dee041ce48bf29" providerId="LiveId" clId="{FEB13B74-B42C-48BE-948B-35A636310E35}" dt="2024-02-24T16:21:55.616" v="12561" actId="1038"/>
          <ac:spMkLst>
            <pc:docMk/>
            <pc:sldMk cId="2106061122" sldId="258"/>
            <ac:spMk id="21" creationId="{DD20002B-9AAD-1E6F-D593-32494D67F815}"/>
          </ac:spMkLst>
        </pc:spChg>
        <pc:spChg chg="add mod">
          <ac:chgData name="Bruce Bream" userId="89dee041ce48bf29" providerId="LiveId" clId="{FEB13B74-B42C-48BE-948B-35A636310E35}" dt="2024-02-24T16:16:56.635" v="12112" actId="1076"/>
          <ac:spMkLst>
            <pc:docMk/>
            <pc:sldMk cId="2106061122" sldId="258"/>
            <ac:spMk id="22" creationId="{31525457-A91D-3DCD-B9C9-880EBA06EAE1}"/>
          </ac:spMkLst>
        </pc:spChg>
        <pc:spChg chg="add mod">
          <ac:chgData name="Bruce Bream" userId="89dee041ce48bf29" providerId="LiveId" clId="{FEB13B74-B42C-48BE-948B-35A636310E35}" dt="2024-02-24T16:18:58.987" v="12368" actId="1038"/>
          <ac:spMkLst>
            <pc:docMk/>
            <pc:sldMk cId="2106061122" sldId="258"/>
            <ac:spMk id="23" creationId="{4E9FFA4C-8C7C-D522-CB53-6228FB4D668E}"/>
          </ac:spMkLst>
        </pc:spChg>
        <pc:spChg chg="add mod">
          <ac:chgData name="Bruce Bream" userId="89dee041ce48bf29" providerId="LiveId" clId="{FEB13B74-B42C-48BE-948B-35A636310E35}" dt="2024-02-24T16:16:35.430" v="12096" actId="20577"/>
          <ac:spMkLst>
            <pc:docMk/>
            <pc:sldMk cId="2106061122" sldId="258"/>
            <ac:spMk id="24" creationId="{F2CCE31E-BBC6-D525-B650-A6ADF34A5165}"/>
          </ac:spMkLst>
        </pc:spChg>
        <pc:spChg chg="add mod">
          <ac:chgData name="Bruce Bream" userId="89dee041ce48bf29" providerId="LiveId" clId="{FEB13B74-B42C-48BE-948B-35A636310E35}" dt="2024-02-24T16:19:12.294" v="12371" actId="1076"/>
          <ac:spMkLst>
            <pc:docMk/>
            <pc:sldMk cId="2106061122" sldId="258"/>
            <ac:spMk id="25" creationId="{B688EE6C-2F0A-D429-0140-708A321D32A8}"/>
          </ac:spMkLst>
        </pc:spChg>
        <pc:spChg chg="add mod">
          <ac:chgData name="Bruce Bream" userId="89dee041ce48bf29" providerId="LiveId" clId="{FEB13B74-B42C-48BE-948B-35A636310E35}" dt="2024-02-24T16:22:37.805" v="12672" actId="20577"/>
          <ac:spMkLst>
            <pc:docMk/>
            <pc:sldMk cId="2106061122" sldId="258"/>
            <ac:spMk id="26" creationId="{7F8C6F2A-834E-4314-3F85-D7B173D75152}"/>
          </ac:spMkLst>
        </pc:spChg>
        <pc:graphicFrameChg chg="add del mod">
          <ac:chgData name="Bruce Bream" userId="89dee041ce48bf29" providerId="LiveId" clId="{FEB13B74-B42C-48BE-948B-35A636310E35}" dt="2024-02-24T16:07:38.882" v="11899" actId="478"/>
          <ac:graphicFrameMkLst>
            <pc:docMk/>
            <pc:sldMk cId="2106061122" sldId="258"/>
            <ac:graphicFrameMk id="8" creationId="{74C19E31-3303-09FA-D341-2DEF414D4E71}"/>
          </ac:graphicFrameMkLst>
        </pc:graphicFrameChg>
        <pc:picChg chg="add mod modCrop">
          <ac:chgData name="Bruce Bream" userId="89dee041ce48bf29" providerId="LiveId" clId="{FEB13B74-B42C-48BE-948B-35A636310E35}" dt="2024-02-24T16:19:08.327" v="12370" actId="14100"/>
          <ac:picMkLst>
            <pc:docMk/>
            <pc:sldMk cId="2106061122" sldId="258"/>
            <ac:picMk id="3" creationId="{4FB27286-150E-6046-87A0-FC98CA76474A}"/>
          </ac:picMkLst>
        </pc:picChg>
        <pc:picChg chg="add mod">
          <ac:chgData name="Bruce Bream" userId="89dee041ce48bf29" providerId="LiveId" clId="{FEB13B74-B42C-48BE-948B-35A636310E35}" dt="2024-02-24T16:21:19.183" v="12410" actId="1037"/>
          <ac:picMkLst>
            <pc:docMk/>
            <pc:sldMk cId="2106061122" sldId="258"/>
            <ac:picMk id="6" creationId="{C5EA40C4-20AB-6914-02D5-CE5B6B1EA70E}"/>
          </ac:picMkLst>
        </pc:picChg>
        <pc:picChg chg="add mod">
          <ac:chgData name="Bruce Bream" userId="89dee041ce48bf29" providerId="LiveId" clId="{FEB13B74-B42C-48BE-948B-35A636310E35}" dt="2024-02-24T16:17:04.744" v="12115" actId="14100"/>
          <ac:picMkLst>
            <pc:docMk/>
            <pc:sldMk cId="2106061122" sldId="258"/>
            <ac:picMk id="7" creationId="{4AA5504F-DEA8-5651-38B2-C5A0DEDEAF83}"/>
          </ac:picMkLst>
        </pc:picChg>
        <pc:picChg chg="add mod">
          <ac:chgData name="Bruce Bream" userId="89dee041ce48bf29" providerId="LiveId" clId="{FEB13B74-B42C-48BE-948B-35A636310E35}" dt="2024-02-24T16:14:18.083" v="11952" actId="1076"/>
          <ac:picMkLst>
            <pc:docMk/>
            <pc:sldMk cId="2106061122" sldId="258"/>
            <ac:picMk id="9" creationId="{AB73D5F4-584D-0E1F-7782-E4D67DF23854}"/>
          </ac:picMkLst>
        </pc:picChg>
        <pc:picChg chg="add mod modCrop">
          <ac:chgData name="Bruce Bream" userId="89dee041ce48bf29" providerId="LiveId" clId="{FEB13B74-B42C-48BE-948B-35A636310E35}" dt="2024-02-24T16:22:48.856" v="12693" actId="1037"/>
          <ac:picMkLst>
            <pc:docMk/>
            <pc:sldMk cId="2106061122" sldId="258"/>
            <ac:picMk id="10" creationId="{435A3DC4-4C03-6465-08A6-2C913D47BE38}"/>
          </ac:picMkLst>
        </pc:picChg>
        <pc:picChg chg="add del mod">
          <ac:chgData name="Bruce Bream" userId="89dee041ce48bf29" providerId="LiveId" clId="{FEB13B74-B42C-48BE-948B-35A636310E35}" dt="2024-02-24T16:14:10.404" v="11950" actId="478"/>
          <ac:picMkLst>
            <pc:docMk/>
            <pc:sldMk cId="2106061122" sldId="258"/>
            <ac:picMk id="11" creationId="{94106972-45E2-EC64-C894-EC533CA0FAA0}"/>
          </ac:picMkLst>
        </pc:picChg>
        <pc:picChg chg="add mod modCrop">
          <ac:chgData name="Bruce Bream" userId="89dee041ce48bf29" providerId="LiveId" clId="{FEB13B74-B42C-48BE-948B-35A636310E35}" dt="2024-02-24T16:22:18.260" v="12649" actId="1037"/>
          <ac:picMkLst>
            <pc:docMk/>
            <pc:sldMk cId="2106061122" sldId="258"/>
            <ac:picMk id="12" creationId="{D664F0FA-9DFE-7C87-3907-481C126ACDA1}"/>
          </ac:picMkLst>
        </pc:picChg>
        <pc:picChg chg="add mod modCrop">
          <ac:chgData name="Bruce Bream" userId="89dee041ce48bf29" providerId="LiveId" clId="{FEB13B74-B42C-48BE-948B-35A636310E35}" dt="2024-02-24T16:21:55.616" v="12561" actId="1038"/>
          <ac:picMkLst>
            <pc:docMk/>
            <pc:sldMk cId="2106061122" sldId="258"/>
            <ac:picMk id="13" creationId="{9967490D-C83D-AFFD-962A-7C595D084AB8}"/>
          </ac:picMkLst>
        </pc:picChg>
        <pc:picChg chg="add mod modCrop">
          <ac:chgData name="Bruce Bream" userId="89dee041ce48bf29" providerId="LiveId" clId="{FEB13B74-B42C-48BE-948B-35A636310E35}" dt="2024-02-24T16:21:28.362" v="12434" actId="1037"/>
          <ac:picMkLst>
            <pc:docMk/>
            <pc:sldMk cId="2106061122" sldId="258"/>
            <ac:picMk id="15" creationId="{AE1A4742-586F-1844-F6A1-F9CA8973403F}"/>
          </ac:picMkLst>
        </pc:picChg>
        <pc:picChg chg="add mod">
          <ac:chgData name="Bruce Bream" userId="89dee041ce48bf29" providerId="LiveId" clId="{FEB13B74-B42C-48BE-948B-35A636310E35}" dt="2024-02-24T16:18:58.987" v="12368" actId="1038"/>
          <ac:picMkLst>
            <pc:docMk/>
            <pc:sldMk cId="2106061122" sldId="258"/>
            <ac:picMk id="17" creationId="{77141058-5474-4076-AFE7-ADBFAC2E9F81}"/>
          </ac:picMkLst>
        </pc:picChg>
        <pc:picChg chg="add mod">
          <ac:chgData name="Bruce Bream" userId="89dee041ce48bf29" providerId="LiveId" clId="{FEB13B74-B42C-48BE-948B-35A636310E35}" dt="2024-02-24T16:22:56.159" v="12717" actId="1037"/>
          <ac:picMkLst>
            <pc:docMk/>
            <pc:sldMk cId="2106061122" sldId="258"/>
            <ac:picMk id="1026" creationId="{2614DAD1-A501-D784-CE06-ADBF952D7624}"/>
          </ac:picMkLst>
        </pc:picChg>
        <pc:picChg chg="add mod">
          <ac:chgData name="Bruce Bream" userId="89dee041ce48bf29" providerId="LiveId" clId="{FEB13B74-B42C-48BE-948B-35A636310E35}" dt="2024-02-24T16:22:21.579" v="12650" actId="1076"/>
          <ac:picMkLst>
            <pc:docMk/>
            <pc:sldMk cId="2106061122" sldId="258"/>
            <ac:picMk id="1028" creationId="{5C92EB5B-4040-E4BA-38CF-71BA105504E7}"/>
          </ac:picMkLst>
        </pc:picChg>
        <pc:cxnChg chg="add mod">
          <ac:chgData name="Bruce Bream" userId="89dee041ce48bf29" providerId="LiveId" clId="{FEB13B74-B42C-48BE-948B-35A636310E35}" dt="2024-02-28T02:01:23.768" v="13044" actId="1076"/>
          <ac:cxnSpMkLst>
            <pc:docMk/>
            <pc:sldMk cId="2106061122" sldId="258"/>
            <ac:cxnSpMk id="2" creationId="{39A02D21-4A1C-FA9C-4FA4-FB5AFDBBC2AB}"/>
          </ac:cxnSpMkLst>
        </pc:cxnChg>
      </pc:sldChg>
      <pc:sldChg chg="addSp delSp modSp new mod setBg">
        <pc:chgData name="Bruce Bream" userId="89dee041ce48bf29" providerId="LiveId" clId="{FEB13B74-B42C-48BE-948B-35A636310E35}" dt="2024-02-28T02:01:36.744" v="13048" actId="1076"/>
        <pc:sldMkLst>
          <pc:docMk/>
          <pc:sldMk cId="4270925815" sldId="259"/>
        </pc:sldMkLst>
        <pc:spChg chg="del">
          <ac:chgData name="Bruce Bream" userId="89dee041ce48bf29" providerId="LiveId" clId="{FEB13B74-B42C-48BE-948B-35A636310E35}" dt="2024-02-04T02:39:07.664" v="213" actId="478"/>
          <ac:spMkLst>
            <pc:docMk/>
            <pc:sldMk cId="4270925815" sldId="259"/>
            <ac:spMk id="2" creationId="{BCA9D095-312E-0BB4-383B-ECA6C6F1ED05}"/>
          </ac:spMkLst>
        </pc:spChg>
        <pc:spChg chg="del">
          <ac:chgData name="Bruce Bream" userId="89dee041ce48bf29" providerId="LiveId" clId="{FEB13B74-B42C-48BE-948B-35A636310E35}" dt="2024-02-04T02:39:07.664" v="213" actId="478"/>
          <ac:spMkLst>
            <pc:docMk/>
            <pc:sldMk cId="4270925815" sldId="259"/>
            <ac:spMk id="3" creationId="{119C4D16-664C-B774-ABC7-97242E1874AB}"/>
          </ac:spMkLst>
        </pc:spChg>
        <pc:spChg chg="add mod">
          <ac:chgData name="Bruce Bream" userId="89dee041ce48bf29" providerId="LiveId" clId="{FEB13B74-B42C-48BE-948B-35A636310E35}" dt="2024-02-21T03:52:51.131" v="8714" actId="1076"/>
          <ac:spMkLst>
            <pc:docMk/>
            <pc:sldMk cId="4270925815" sldId="259"/>
            <ac:spMk id="3" creationId="{B068D3B3-6619-934B-B01F-5C84CDCDD062}"/>
          </ac:spMkLst>
        </pc:spChg>
        <pc:spChg chg="add del mod">
          <ac:chgData name="Bruce Bream" userId="89dee041ce48bf29" providerId="LiveId" clId="{FEB13B74-B42C-48BE-948B-35A636310E35}" dt="2024-02-16T21:19:22.719" v="6389" actId="478"/>
          <ac:spMkLst>
            <pc:docMk/>
            <pc:sldMk cId="4270925815" sldId="259"/>
            <ac:spMk id="4" creationId="{3ED666D3-2A00-8128-9384-229026B23403}"/>
          </ac:spMkLst>
        </pc:spChg>
        <pc:spChg chg="add mod">
          <ac:chgData name="Bruce Bream" userId="89dee041ce48bf29" providerId="LiveId" clId="{FEB13B74-B42C-48BE-948B-35A636310E35}" dt="2024-02-21T03:52:41.023" v="8713" actId="113"/>
          <ac:spMkLst>
            <pc:docMk/>
            <pc:sldMk cId="4270925815" sldId="259"/>
            <ac:spMk id="5" creationId="{E834D109-C1BD-4C6D-2573-64407CBEB58E}"/>
          </ac:spMkLst>
        </pc:spChg>
        <pc:picChg chg="add mod modCrop">
          <ac:chgData name="Bruce Bream" userId="89dee041ce48bf29" providerId="LiveId" clId="{FEB13B74-B42C-48BE-948B-35A636310E35}" dt="2024-02-22T21:42:01.554" v="10351" actId="1076"/>
          <ac:picMkLst>
            <pc:docMk/>
            <pc:sldMk cId="4270925815" sldId="259"/>
            <ac:picMk id="6" creationId="{9ACF4E19-6617-BE28-FA19-C71EB6B0404E}"/>
          </ac:picMkLst>
        </pc:picChg>
        <pc:picChg chg="add mod modCrop">
          <ac:chgData name="Bruce Bream" userId="89dee041ce48bf29" providerId="LiveId" clId="{FEB13B74-B42C-48BE-948B-35A636310E35}" dt="2024-02-16T21:25:38.962" v="6405" actId="1076"/>
          <ac:picMkLst>
            <pc:docMk/>
            <pc:sldMk cId="4270925815" sldId="259"/>
            <ac:picMk id="8" creationId="{EFD12352-3624-8AF1-6BE8-B4A679AE77D9}"/>
          </ac:picMkLst>
        </pc:picChg>
        <pc:picChg chg="add mod modCrop">
          <ac:chgData name="Bruce Bream" userId="89dee041ce48bf29" providerId="LiveId" clId="{FEB13B74-B42C-48BE-948B-35A636310E35}" dt="2024-02-16T21:25:34.291" v="6403" actId="1076"/>
          <ac:picMkLst>
            <pc:docMk/>
            <pc:sldMk cId="4270925815" sldId="259"/>
            <ac:picMk id="10" creationId="{ECC96EE0-9866-AA29-1878-25442FD1FCA1}"/>
          </ac:picMkLst>
        </pc:picChg>
        <pc:picChg chg="add mod">
          <ac:chgData name="Bruce Bream" userId="89dee041ce48bf29" providerId="LiveId" clId="{FEB13B74-B42C-48BE-948B-35A636310E35}" dt="2024-02-22T21:42:06.188" v="10352" actId="14100"/>
          <ac:picMkLst>
            <pc:docMk/>
            <pc:sldMk cId="4270925815" sldId="259"/>
            <ac:picMk id="12" creationId="{CC3C7545-2C79-CD50-2B33-D72AC0837F1D}"/>
          </ac:picMkLst>
        </pc:picChg>
        <pc:picChg chg="add mod">
          <ac:chgData name="Bruce Bream" userId="89dee041ce48bf29" providerId="LiveId" clId="{FEB13B74-B42C-48BE-948B-35A636310E35}" dt="2024-02-16T21:25:28.616" v="6401" actId="1076"/>
          <ac:picMkLst>
            <pc:docMk/>
            <pc:sldMk cId="4270925815" sldId="259"/>
            <ac:picMk id="14" creationId="{26E7C1E5-7C90-B4E9-FACA-BF2F261F3308}"/>
          </ac:picMkLst>
        </pc:picChg>
        <pc:picChg chg="add mod">
          <ac:chgData name="Bruce Bream" userId="89dee041ce48bf29" providerId="LiveId" clId="{FEB13B74-B42C-48BE-948B-35A636310E35}" dt="2024-02-16T21:25:17.737" v="6398" actId="14100"/>
          <ac:picMkLst>
            <pc:docMk/>
            <pc:sldMk cId="4270925815" sldId="259"/>
            <ac:picMk id="16" creationId="{C1BD0380-8C58-4A73-8977-B637FB3009A3}"/>
          </ac:picMkLst>
        </pc:picChg>
        <pc:cxnChg chg="add mod">
          <ac:chgData name="Bruce Bream" userId="89dee041ce48bf29" providerId="LiveId" clId="{FEB13B74-B42C-48BE-948B-35A636310E35}" dt="2024-02-28T02:01:36.744" v="13048" actId="1076"/>
          <ac:cxnSpMkLst>
            <pc:docMk/>
            <pc:sldMk cId="4270925815" sldId="259"/>
            <ac:cxnSpMk id="2" creationId="{4F175A83-266C-D847-A7E0-D2D54BEC2253}"/>
          </ac:cxnSpMkLst>
        </pc:cxnChg>
      </pc:sldChg>
      <pc:sldChg chg="addSp delSp modSp new del mod">
        <pc:chgData name="Bruce Bream" userId="89dee041ce48bf29" providerId="LiveId" clId="{FEB13B74-B42C-48BE-948B-35A636310E35}" dt="2024-02-15T21:16:11.779" v="5900" actId="2696"/>
        <pc:sldMkLst>
          <pc:docMk/>
          <pc:sldMk cId="109245750" sldId="260"/>
        </pc:sldMkLst>
        <pc:spChg chg="del">
          <ac:chgData name="Bruce Bream" userId="89dee041ce48bf29" providerId="LiveId" clId="{FEB13B74-B42C-48BE-948B-35A636310E35}" dt="2024-02-04T02:39:48.381" v="245" actId="478"/>
          <ac:spMkLst>
            <pc:docMk/>
            <pc:sldMk cId="109245750" sldId="260"/>
            <ac:spMk id="2" creationId="{60F20BBA-7159-D84C-915C-B335A6DE06CD}"/>
          </ac:spMkLst>
        </pc:spChg>
        <pc:spChg chg="del">
          <ac:chgData name="Bruce Bream" userId="89dee041ce48bf29" providerId="LiveId" clId="{FEB13B74-B42C-48BE-948B-35A636310E35}" dt="2024-02-04T02:39:48.381" v="245" actId="478"/>
          <ac:spMkLst>
            <pc:docMk/>
            <pc:sldMk cId="109245750" sldId="260"/>
            <ac:spMk id="3" creationId="{1FBE3F5B-6357-471C-D62B-2C0DB006469D}"/>
          </ac:spMkLst>
        </pc:spChg>
        <pc:spChg chg="add mod">
          <ac:chgData name="Bruce Bream" userId="89dee041ce48bf29" providerId="LiveId" clId="{FEB13B74-B42C-48BE-948B-35A636310E35}" dt="2024-02-15T20:57:26.288" v="5410" actId="5793"/>
          <ac:spMkLst>
            <pc:docMk/>
            <pc:sldMk cId="109245750" sldId="260"/>
            <ac:spMk id="3" creationId="{9464A6E7-BDDB-F62A-FCE0-E143CA158A0E}"/>
          </ac:spMkLst>
        </pc:spChg>
        <pc:spChg chg="add mod">
          <ac:chgData name="Bruce Bream" userId="89dee041ce48bf29" providerId="LiveId" clId="{FEB13B74-B42C-48BE-948B-35A636310E35}" dt="2024-02-15T20:56:56.515" v="5404" actId="14100"/>
          <ac:spMkLst>
            <pc:docMk/>
            <pc:sldMk cId="109245750" sldId="260"/>
            <ac:spMk id="4" creationId="{538D01DE-9FC6-3903-39F1-4D538B9E0DFC}"/>
          </ac:spMkLst>
        </pc:spChg>
      </pc:sldChg>
      <pc:sldChg chg="addSp delSp modSp new mod ord modNotesTx">
        <pc:chgData name="Bruce Bream" userId="89dee041ce48bf29" providerId="LiveId" clId="{FEB13B74-B42C-48BE-948B-35A636310E35}" dt="2024-02-24T16:03:27.683" v="11732" actId="1076"/>
        <pc:sldMkLst>
          <pc:docMk/>
          <pc:sldMk cId="2070880595" sldId="261"/>
        </pc:sldMkLst>
        <pc:spChg chg="del">
          <ac:chgData name="Bruce Bream" userId="89dee041ce48bf29" providerId="LiveId" clId="{FEB13B74-B42C-48BE-948B-35A636310E35}" dt="2024-02-04T02:58:12.981" v="704" actId="478"/>
          <ac:spMkLst>
            <pc:docMk/>
            <pc:sldMk cId="2070880595" sldId="261"/>
            <ac:spMk id="2" creationId="{1CE74614-45B5-2F08-E297-EDB5D979A011}"/>
          </ac:spMkLst>
        </pc:spChg>
        <pc:spChg chg="add mod">
          <ac:chgData name="Bruce Bream" userId="89dee041ce48bf29" providerId="LiveId" clId="{FEB13B74-B42C-48BE-948B-35A636310E35}" dt="2024-02-24T16:03:14.719" v="11731" actId="207"/>
          <ac:spMkLst>
            <pc:docMk/>
            <pc:sldMk cId="2070880595" sldId="261"/>
            <ac:spMk id="3" creationId="{1FE7F5DC-BD7B-74DE-7378-86DE4749DBCD}"/>
          </ac:spMkLst>
        </pc:spChg>
        <pc:spChg chg="del">
          <ac:chgData name="Bruce Bream" userId="89dee041ce48bf29" providerId="LiveId" clId="{FEB13B74-B42C-48BE-948B-35A636310E35}" dt="2024-02-04T02:58:12.981" v="704" actId="478"/>
          <ac:spMkLst>
            <pc:docMk/>
            <pc:sldMk cId="2070880595" sldId="261"/>
            <ac:spMk id="3" creationId="{C2FD67D5-533C-0E36-EE76-4437598EF40D}"/>
          </ac:spMkLst>
        </pc:spChg>
        <pc:spChg chg="add mod">
          <ac:chgData name="Bruce Bream" userId="89dee041ce48bf29" providerId="LiveId" clId="{FEB13B74-B42C-48BE-948B-35A636310E35}" dt="2024-02-04T03:03:01.716" v="1018" actId="20577"/>
          <ac:spMkLst>
            <pc:docMk/>
            <pc:sldMk cId="2070880595" sldId="261"/>
            <ac:spMk id="4" creationId="{2FD79B54-CB9C-8F48-12DC-BB502BC6F525}"/>
          </ac:spMkLst>
        </pc:spChg>
        <pc:spChg chg="add mod">
          <ac:chgData name="Bruce Bream" userId="89dee041ce48bf29" providerId="LiveId" clId="{FEB13B74-B42C-48BE-948B-35A636310E35}" dt="2024-02-24T16:03:27.683" v="11732" actId="1076"/>
          <ac:spMkLst>
            <pc:docMk/>
            <pc:sldMk cId="2070880595" sldId="261"/>
            <ac:spMk id="5" creationId="{AE7F07F6-31A8-863B-E432-8E80E6AF5A1B}"/>
          </ac:spMkLst>
        </pc:spChg>
        <pc:spChg chg="add del mod">
          <ac:chgData name="Bruce Bream" userId="89dee041ce48bf29" providerId="LiveId" clId="{FEB13B74-B42C-48BE-948B-35A636310E35}" dt="2024-02-10T03:31:18.502" v="4196" actId="478"/>
          <ac:spMkLst>
            <pc:docMk/>
            <pc:sldMk cId="2070880595" sldId="261"/>
            <ac:spMk id="6" creationId="{7652586D-6CC9-5F2F-6423-F1C57A4BE399}"/>
          </ac:spMkLst>
        </pc:spChg>
        <pc:picChg chg="add mod modCrop">
          <ac:chgData name="Bruce Bream" userId="89dee041ce48bf29" providerId="LiveId" clId="{FEB13B74-B42C-48BE-948B-35A636310E35}" dt="2024-02-24T16:03:03.197" v="11728" actId="14100"/>
          <ac:picMkLst>
            <pc:docMk/>
            <pc:sldMk cId="2070880595" sldId="261"/>
            <ac:picMk id="2" creationId="{8B3EC30E-9502-2CEC-4BCC-11D46AC99981}"/>
          </ac:picMkLst>
        </pc:picChg>
        <pc:picChg chg="add mod">
          <ac:chgData name="Bruce Bream" userId="89dee041ce48bf29" providerId="LiveId" clId="{FEB13B74-B42C-48BE-948B-35A636310E35}" dt="2024-02-04T03:13:24.671" v="1274"/>
          <ac:picMkLst>
            <pc:docMk/>
            <pc:sldMk cId="2070880595" sldId="261"/>
            <ac:picMk id="8" creationId="{36D47C26-79B5-D7E2-0E6F-E2F4E15BC26E}"/>
          </ac:picMkLst>
        </pc:picChg>
        <pc:picChg chg="add mod">
          <ac:chgData name="Bruce Bream" userId="89dee041ce48bf29" providerId="LiveId" clId="{FEB13B74-B42C-48BE-948B-35A636310E35}" dt="2024-02-04T03:13:42.340" v="1279"/>
          <ac:picMkLst>
            <pc:docMk/>
            <pc:sldMk cId="2070880595" sldId="261"/>
            <ac:picMk id="10" creationId="{2462BB90-F6F3-AB80-D32F-CF940FCC6BCE}"/>
          </ac:picMkLst>
        </pc:picChg>
      </pc:sldChg>
      <pc:sldChg chg="addSp delSp modSp new mod ord setBg modNotesTx">
        <pc:chgData name="Bruce Bream" userId="89dee041ce48bf29" providerId="LiveId" clId="{FEB13B74-B42C-48BE-948B-35A636310E35}" dt="2024-02-28T02:02:24.457" v="13061" actId="692"/>
        <pc:sldMkLst>
          <pc:docMk/>
          <pc:sldMk cId="4125645927" sldId="262"/>
        </pc:sldMkLst>
        <pc:spChg chg="add mod">
          <ac:chgData name="Bruce Bream" userId="89dee041ce48bf29" providerId="LiveId" clId="{FEB13B74-B42C-48BE-948B-35A636310E35}" dt="2024-02-22T02:34:36.396" v="9518" actId="1076"/>
          <ac:spMkLst>
            <pc:docMk/>
            <pc:sldMk cId="4125645927" sldId="262"/>
            <ac:spMk id="2" creationId="{91428F35-C30A-2D09-70C8-B6920BC91774}"/>
          </ac:spMkLst>
        </pc:spChg>
        <pc:spChg chg="del">
          <ac:chgData name="Bruce Bream" userId="89dee041ce48bf29" providerId="LiveId" clId="{FEB13B74-B42C-48BE-948B-35A636310E35}" dt="2024-02-04T03:29:24.440" v="1572" actId="478"/>
          <ac:spMkLst>
            <pc:docMk/>
            <pc:sldMk cId="4125645927" sldId="262"/>
            <ac:spMk id="2" creationId="{9689062F-704E-67BE-58E7-E887CAA49F81}"/>
          </ac:spMkLst>
        </pc:spChg>
        <pc:spChg chg="del">
          <ac:chgData name="Bruce Bream" userId="89dee041ce48bf29" providerId="LiveId" clId="{FEB13B74-B42C-48BE-948B-35A636310E35}" dt="2024-02-04T03:29:24.440" v="1572" actId="478"/>
          <ac:spMkLst>
            <pc:docMk/>
            <pc:sldMk cId="4125645927" sldId="262"/>
            <ac:spMk id="3" creationId="{6CD2088C-BE96-DD28-2538-130B1C08A194}"/>
          </ac:spMkLst>
        </pc:spChg>
        <pc:spChg chg="add mod">
          <ac:chgData name="Bruce Bream" userId="89dee041ce48bf29" providerId="LiveId" clId="{FEB13B74-B42C-48BE-948B-35A636310E35}" dt="2024-02-22T02:34:32.175" v="9517" actId="403"/>
          <ac:spMkLst>
            <pc:docMk/>
            <pc:sldMk cId="4125645927" sldId="262"/>
            <ac:spMk id="4" creationId="{A57E747F-E2D0-8630-C220-E5D8944C4EDC}"/>
          </ac:spMkLst>
        </pc:spChg>
        <pc:cxnChg chg="add mod">
          <ac:chgData name="Bruce Bream" userId="89dee041ce48bf29" providerId="LiveId" clId="{FEB13B74-B42C-48BE-948B-35A636310E35}" dt="2024-02-28T02:02:24.457" v="13061" actId="692"/>
          <ac:cxnSpMkLst>
            <pc:docMk/>
            <pc:sldMk cId="4125645927" sldId="262"/>
            <ac:cxnSpMk id="3" creationId="{DBAF7FB1-617E-34C5-C77E-A66D1E8A6625}"/>
          </ac:cxnSpMkLst>
        </pc:cxnChg>
      </pc:sldChg>
      <pc:sldChg chg="addSp delSp modSp new mod ord setBg modNotesTx">
        <pc:chgData name="Bruce Bream" userId="89dee041ce48bf29" providerId="LiveId" clId="{FEB13B74-B42C-48BE-948B-35A636310E35}" dt="2024-03-15T16:27:12.696" v="13188" actId="20577"/>
        <pc:sldMkLst>
          <pc:docMk/>
          <pc:sldMk cId="325591453" sldId="263"/>
        </pc:sldMkLst>
        <pc:spChg chg="del">
          <ac:chgData name="Bruce Bream" userId="89dee041ce48bf29" providerId="LiveId" clId="{FEB13B74-B42C-48BE-948B-35A636310E35}" dt="2024-02-04T22:27:33.078" v="1620" actId="478"/>
          <ac:spMkLst>
            <pc:docMk/>
            <pc:sldMk cId="325591453" sldId="263"/>
            <ac:spMk id="2" creationId="{AF3073E2-A4B6-D228-BDF8-B2855A26C0E7}"/>
          </ac:spMkLst>
        </pc:spChg>
        <pc:spChg chg="mod">
          <ac:chgData name="Bruce Bream" userId="89dee041ce48bf29" providerId="LiveId" clId="{FEB13B74-B42C-48BE-948B-35A636310E35}" dt="2024-02-22T02:49:37.112" v="9957" actId="1076"/>
          <ac:spMkLst>
            <pc:docMk/>
            <pc:sldMk cId="325591453" sldId="263"/>
            <ac:spMk id="2" creationId="{B4D96A67-D35D-2C91-AC15-32C7AC76F6CF}"/>
          </ac:spMkLst>
        </pc:spChg>
        <pc:spChg chg="add mod">
          <ac:chgData name="Bruce Bream" userId="89dee041ce48bf29" providerId="LiveId" clId="{FEB13B74-B42C-48BE-948B-35A636310E35}" dt="2024-03-15T16:20:40.429" v="13170" actId="1076"/>
          <ac:spMkLst>
            <pc:docMk/>
            <pc:sldMk cId="325591453" sldId="263"/>
            <ac:spMk id="3" creationId="{59E534B3-D7E6-44FF-C7FB-244BA3BA3330}"/>
          </ac:spMkLst>
        </pc:spChg>
        <pc:spChg chg="del">
          <ac:chgData name="Bruce Bream" userId="89dee041ce48bf29" providerId="LiveId" clId="{FEB13B74-B42C-48BE-948B-35A636310E35}" dt="2024-02-04T22:27:33.078" v="1620" actId="478"/>
          <ac:spMkLst>
            <pc:docMk/>
            <pc:sldMk cId="325591453" sldId="263"/>
            <ac:spMk id="3" creationId="{ABEC0F23-42CB-1DD0-C44B-D631BE5C5A65}"/>
          </ac:spMkLst>
        </pc:spChg>
        <pc:spChg chg="add mod">
          <ac:chgData name="Bruce Bream" userId="89dee041ce48bf29" providerId="LiveId" clId="{FEB13B74-B42C-48BE-948B-35A636310E35}" dt="2024-03-15T16:17:48.310" v="13106" actId="1076"/>
          <ac:spMkLst>
            <pc:docMk/>
            <pc:sldMk cId="325591453" sldId="263"/>
            <ac:spMk id="6" creationId="{8DFD1F0E-0CC5-7F36-23EA-D2000396C6F4}"/>
          </ac:spMkLst>
        </pc:spChg>
        <pc:spChg chg="add mod">
          <ac:chgData name="Bruce Bream" userId="89dee041ce48bf29" providerId="LiveId" clId="{FEB13B74-B42C-48BE-948B-35A636310E35}" dt="2024-02-22T02:50:03.631" v="9965" actId="122"/>
          <ac:spMkLst>
            <pc:docMk/>
            <pc:sldMk cId="325591453" sldId="263"/>
            <ac:spMk id="7" creationId="{2FEAAB60-478C-7EDD-35A6-D06427825000}"/>
          </ac:spMkLst>
        </pc:spChg>
        <pc:spChg chg="add mod">
          <ac:chgData name="Bruce Bream" userId="89dee041ce48bf29" providerId="LiveId" clId="{FEB13B74-B42C-48BE-948B-35A636310E35}" dt="2024-03-15T16:17:30.220" v="13099" actId="1076"/>
          <ac:spMkLst>
            <pc:docMk/>
            <pc:sldMk cId="325591453" sldId="263"/>
            <ac:spMk id="8" creationId="{A9102084-87CD-925F-E81B-BE09DA871AAD}"/>
          </ac:spMkLst>
        </pc:spChg>
        <pc:spChg chg="add mod">
          <ac:chgData name="Bruce Bream" userId="89dee041ce48bf29" providerId="LiveId" clId="{FEB13B74-B42C-48BE-948B-35A636310E35}" dt="2024-03-15T16:18:34.613" v="13110" actId="14100"/>
          <ac:spMkLst>
            <pc:docMk/>
            <pc:sldMk cId="325591453" sldId="263"/>
            <ac:spMk id="13" creationId="{A80E4CE0-2C8A-BBD5-343B-AA24005BBC4A}"/>
          </ac:spMkLst>
        </pc:spChg>
        <pc:spChg chg="add mod">
          <ac:chgData name="Bruce Bream" userId="89dee041ce48bf29" providerId="LiveId" clId="{FEB13B74-B42C-48BE-948B-35A636310E35}" dt="2024-03-15T16:27:12.696" v="13188" actId="20577"/>
          <ac:spMkLst>
            <pc:docMk/>
            <pc:sldMk cId="325591453" sldId="263"/>
            <ac:spMk id="16" creationId="{BB88E05D-5B19-053F-69C3-0B95DB7CF192}"/>
          </ac:spMkLst>
        </pc:spChg>
        <pc:grpChg chg="add mod">
          <ac:chgData name="Bruce Bream" userId="89dee041ce48bf29" providerId="LiveId" clId="{FEB13B74-B42C-48BE-948B-35A636310E35}" dt="2024-03-15T16:20:34.594" v="13168" actId="14100"/>
          <ac:grpSpMkLst>
            <pc:docMk/>
            <pc:sldMk cId="325591453" sldId="263"/>
            <ac:grpSpMk id="17" creationId="{7A03A1E8-917D-4A11-2505-BD4AEF934055}"/>
          </ac:grpSpMkLst>
        </pc:grpChg>
        <pc:picChg chg="add mod">
          <ac:chgData name="Bruce Bream" userId="89dee041ce48bf29" providerId="LiveId" clId="{FEB13B74-B42C-48BE-948B-35A636310E35}" dt="2024-03-15T16:17:45.467" v="13105" actId="14100"/>
          <ac:picMkLst>
            <pc:docMk/>
            <pc:sldMk cId="325591453" sldId="263"/>
            <ac:picMk id="4" creationId="{46CB4F13-C552-5034-0C28-54DE82328C19}"/>
          </ac:picMkLst>
        </pc:picChg>
        <pc:picChg chg="add mod">
          <ac:chgData name="Bruce Bream" userId="89dee041ce48bf29" providerId="LiveId" clId="{FEB13B74-B42C-48BE-948B-35A636310E35}" dt="2024-03-15T16:20:26.401" v="13166" actId="164"/>
          <ac:picMkLst>
            <pc:docMk/>
            <pc:sldMk cId="325591453" sldId="263"/>
            <ac:picMk id="5" creationId="{81E072B6-601B-36BD-87C3-66360F1BC753}"/>
          </ac:picMkLst>
        </pc:picChg>
        <pc:picChg chg="add del mod">
          <ac:chgData name="Bruce Bream" userId="89dee041ce48bf29" providerId="LiveId" clId="{FEB13B74-B42C-48BE-948B-35A636310E35}" dt="2024-02-04T22:27:56.421" v="1633" actId="478"/>
          <ac:picMkLst>
            <pc:docMk/>
            <pc:sldMk cId="325591453" sldId="263"/>
            <ac:picMk id="7" creationId="{A1851A82-5F1D-E173-8E26-63ED87B2F83C}"/>
          </ac:picMkLst>
        </pc:picChg>
        <pc:picChg chg="add mod">
          <ac:chgData name="Bruce Bream" userId="89dee041ce48bf29" providerId="LiveId" clId="{FEB13B74-B42C-48BE-948B-35A636310E35}" dt="2024-03-15T16:20:26.401" v="13166" actId="164"/>
          <ac:picMkLst>
            <pc:docMk/>
            <pc:sldMk cId="325591453" sldId="263"/>
            <ac:picMk id="9" creationId="{D6E873C3-F959-DE2D-8577-E11D3C71816E}"/>
          </ac:picMkLst>
        </pc:picChg>
        <pc:picChg chg="add mod">
          <ac:chgData name="Bruce Bream" userId="89dee041ce48bf29" providerId="LiveId" clId="{FEB13B74-B42C-48BE-948B-35A636310E35}" dt="2024-03-15T16:17:36.472" v="13102" actId="1076"/>
          <ac:picMkLst>
            <pc:docMk/>
            <pc:sldMk cId="325591453" sldId="263"/>
            <ac:picMk id="10" creationId="{A77761EB-075E-495E-E2DB-F67A3D7E95DF}"/>
          </ac:picMkLst>
        </pc:picChg>
        <pc:picChg chg="add mod modCrop">
          <ac:chgData name="Bruce Bream" userId="89dee041ce48bf29" providerId="LiveId" clId="{FEB13B74-B42C-48BE-948B-35A636310E35}" dt="2024-03-15T16:17:25.937" v="13098" actId="1076"/>
          <ac:picMkLst>
            <pc:docMk/>
            <pc:sldMk cId="325591453" sldId="263"/>
            <ac:picMk id="11" creationId="{596FA394-EE78-6FC3-CD40-57A9AE3DBF07}"/>
          </ac:picMkLst>
        </pc:picChg>
        <pc:picChg chg="add mod modCrop">
          <ac:chgData name="Bruce Bream" userId="89dee041ce48bf29" providerId="LiveId" clId="{FEB13B74-B42C-48BE-948B-35A636310E35}" dt="2024-03-15T16:18:39.007" v="13112" actId="1076"/>
          <ac:picMkLst>
            <pc:docMk/>
            <pc:sldMk cId="325591453" sldId="263"/>
            <ac:picMk id="12" creationId="{F4A16044-C512-7FBA-D46A-102D519FC15E}"/>
          </ac:picMkLst>
        </pc:picChg>
        <pc:picChg chg="add mod">
          <ac:chgData name="Bruce Bream" userId="89dee041ce48bf29" providerId="LiveId" clId="{FEB13B74-B42C-48BE-948B-35A636310E35}" dt="2024-02-04T22:28:26.662" v="1644" actId="1076"/>
          <ac:picMkLst>
            <pc:docMk/>
            <pc:sldMk cId="325591453" sldId="263"/>
            <ac:picMk id="13" creationId="{1AC9B3E2-0E45-0DFC-57B1-C7251D4513F1}"/>
          </ac:picMkLst>
        </pc:picChg>
        <pc:picChg chg="add mod">
          <ac:chgData name="Bruce Bream" userId="89dee041ce48bf29" providerId="LiveId" clId="{FEB13B74-B42C-48BE-948B-35A636310E35}" dt="2024-03-15T16:20:45.864" v="13172" actId="1076"/>
          <ac:picMkLst>
            <pc:docMk/>
            <pc:sldMk cId="325591453" sldId="263"/>
            <ac:picMk id="15" creationId="{CBBEF7B4-4916-F744-6741-3E17CC4E32FC}"/>
          </ac:picMkLst>
        </pc:picChg>
        <pc:cxnChg chg="add mod">
          <ac:chgData name="Bruce Bream" userId="89dee041ce48bf29" providerId="LiveId" clId="{FEB13B74-B42C-48BE-948B-35A636310E35}" dt="2024-02-28T02:04:48.414" v="13091" actId="14100"/>
          <ac:cxnSpMkLst>
            <pc:docMk/>
            <pc:sldMk cId="325591453" sldId="263"/>
            <ac:cxnSpMk id="14" creationId="{9990AA40-412D-7AF9-2BBB-6611E4DD1E26}"/>
          </ac:cxnSpMkLst>
        </pc:cxnChg>
      </pc:sldChg>
      <pc:sldChg chg="addSp delSp modSp new mod ord setBg">
        <pc:chgData name="Bruce Bream" userId="89dee041ce48bf29" providerId="LiveId" clId="{FEB13B74-B42C-48BE-948B-35A636310E35}" dt="2024-02-21T03:23:10.086" v="7639" actId="207"/>
        <pc:sldMkLst>
          <pc:docMk/>
          <pc:sldMk cId="1093652567" sldId="264"/>
        </pc:sldMkLst>
        <pc:spChg chg="add mod ord">
          <ac:chgData name="Bruce Bream" userId="89dee041ce48bf29" providerId="LiveId" clId="{FEB13B74-B42C-48BE-948B-35A636310E35}" dt="2024-02-21T03:23:10.086" v="7639" actId="207"/>
          <ac:spMkLst>
            <pc:docMk/>
            <pc:sldMk cId="1093652567" sldId="264"/>
            <ac:spMk id="2" creationId="{EAC77982-005E-8F85-49E1-D8441B8FB5BB}"/>
          </ac:spMkLst>
        </pc:spChg>
        <pc:spChg chg="del">
          <ac:chgData name="Bruce Bream" userId="89dee041ce48bf29" providerId="LiveId" clId="{FEB13B74-B42C-48BE-948B-35A636310E35}" dt="2024-02-05T04:39:20.763" v="1661" actId="478"/>
          <ac:spMkLst>
            <pc:docMk/>
            <pc:sldMk cId="1093652567" sldId="264"/>
            <ac:spMk id="2" creationId="{EE130BDD-E133-7DD1-E2FA-6D03BD055F30}"/>
          </ac:spMkLst>
        </pc:spChg>
        <pc:spChg chg="del">
          <ac:chgData name="Bruce Bream" userId="89dee041ce48bf29" providerId="LiveId" clId="{FEB13B74-B42C-48BE-948B-35A636310E35}" dt="2024-02-05T04:39:20.763" v="1661" actId="478"/>
          <ac:spMkLst>
            <pc:docMk/>
            <pc:sldMk cId="1093652567" sldId="264"/>
            <ac:spMk id="3" creationId="{777E9B8F-0286-7762-5043-7695EAAA3A69}"/>
          </ac:spMkLst>
        </pc:spChg>
        <pc:spChg chg="add mod ord">
          <ac:chgData name="Bruce Bream" userId="89dee041ce48bf29" providerId="LiveId" clId="{FEB13B74-B42C-48BE-948B-35A636310E35}" dt="2024-02-21T03:21:03.177" v="7634" actId="20577"/>
          <ac:spMkLst>
            <pc:docMk/>
            <pc:sldMk cId="1093652567" sldId="264"/>
            <ac:spMk id="4" creationId="{F094197C-66D8-481C-9D77-CA90D02439C9}"/>
          </ac:spMkLst>
        </pc:spChg>
        <pc:spChg chg="add">
          <ac:chgData name="Bruce Bream" userId="89dee041ce48bf29" providerId="LiveId" clId="{FEB13B74-B42C-48BE-948B-35A636310E35}" dt="2024-02-21T03:14:13.289" v="7457" actId="26606"/>
          <ac:spMkLst>
            <pc:docMk/>
            <pc:sldMk cId="1093652567" sldId="264"/>
            <ac:spMk id="7" creationId="{04812C46-200A-4DEB-A05E-3ED6C68C2387}"/>
          </ac:spMkLst>
        </pc:spChg>
        <pc:spChg chg="add">
          <ac:chgData name="Bruce Bream" userId="89dee041ce48bf29" providerId="LiveId" clId="{FEB13B74-B42C-48BE-948B-35A636310E35}" dt="2024-02-21T03:14:13.289" v="7457" actId="26606"/>
          <ac:spMkLst>
            <pc:docMk/>
            <pc:sldMk cId="1093652567" sldId="264"/>
            <ac:spMk id="8" creationId="{D1EA859B-E555-4109-94F3-6700E046E008}"/>
          </ac:spMkLst>
        </pc:spChg>
        <pc:spChg chg="add del">
          <ac:chgData name="Bruce Bream" userId="89dee041ce48bf29" providerId="LiveId" clId="{FEB13B74-B42C-48BE-948B-35A636310E35}" dt="2024-02-15T20:52:34.192" v="5222" actId="26606"/>
          <ac:spMkLst>
            <pc:docMk/>
            <pc:sldMk cId="1093652567" sldId="264"/>
            <ac:spMk id="9" creationId="{09588DA8-065E-4F6F-8EFD-43104AB2E0CF}"/>
          </ac:spMkLst>
        </pc:spChg>
        <pc:spChg chg="add del">
          <ac:chgData name="Bruce Bream" userId="89dee041ce48bf29" providerId="LiveId" clId="{FEB13B74-B42C-48BE-948B-35A636310E35}" dt="2024-02-15T20:52:24.857" v="5220" actId="26606"/>
          <ac:spMkLst>
            <pc:docMk/>
            <pc:sldMk cId="1093652567" sldId="264"/>
            <ac:spMk id="10" creationId="{8181FC64-B306-4821-98E2-780662EFC486}"/>
          </ac:spMkLst>
        </pc:spChg>
        <pc:spChg chg="add del">
          <ac:chgData name="Bruce Bream" userId="89dee041ce48bf29" providerId="LiveId" clId="{FEB13B74-B42C-48BE-948B-35A636310E35}" dt="2024-02-15T20:52:34.192" v="5222" actId="26606"/>
          <ac:spMkLst>
            <pc:docMk/>
            <pc:sldMk cId="1093652567" sldId="264"/>
            <ac:spMk id="11" creationId="{C4285719-470E-454C-AF62-8323075F1F5B}"/>
          </ac:spMkLst>
        </pc:spChg>
        <pc:spChg chg="add del">
          <ac:chgData name="Bruce Bream" userId="89dee041ce48bf29" providerId="LiveId" clId="{FEB13B74-B42C-48BE-948B-35A636310E35}" dt="2024-02-15T20:52:24.857" v="5220" actId="26606"/>
          <ac:spMkLst>
            <pc:docMk/>
            <pc:sldMk cId="1093652567" sldId="264"/>
            <ac:spMk id="12" creationId="{5871FC61-DD4E-47D4-81FD-8A7E7D12B371}"/>
          </ac:spMkLst>
        </pc:spChg>
        <pc:spChg chg="add del">
          <ac:chgData name="Bruce Bream" userId="89dee041ce48bf29" providerId="LiveId" clId="{FEB13B74-B42C-48BE-948B-35A636310E35}" dt="2024-02-15T20:52:34.192" v="5222" actId="26606"/>
          <ac:spMkLst>
            <pc:docMk/>
            <pc:sldMk cId="1093652567" sldId="264"/>
            <ac:spMk id="13" creationId="{CD9FE4EF-C4D8-49A0-B2FF-81D8DB7D8A24}"/>
          </ac:spMkLst>
        </pc:spChg>
        <pc:spChg chg="add del">
          <ac:chgData name="Bruce Bream" userId="89dee041ce48bf29" providerId="LiveId" clId="{FEB13B74-B42C-48BE-948B-35A636310E35}" dt="2024-02-15T20:52:24.857" v="5220" actId="26606"/>
          <ac:spMkLst>
            <pc:docMk/>
            <pc:sldMk cId="1093652567" sldId="264"/>
            <ac:spMk id="14" creationId="{F9EC3F91-A75C-4F74-867E-E4C28C13546B}"/>
          </ac:spMkLst>
        </pc:spChg>
        <pc:spChg chg="add del">
          <ac:chgData name="Bruce Bream" userId="89dee041ce48bf29" providerId="LiveId" clId="{FEB13B74-B42C-48BE-948B-35A636310E35}" dt="2024-02-15T20:52:34.192" v="5222" actId="26606"/>
          <ac:spMkLst>
            <pc:docMk/>
            <pc:sldMk cId="1093652567" sldId="264"/>
            <ac:spMk id="15" creationId="{4300840D-0A0B-4512-BACA-B439D5B9C57C}"/>
          </ac:spMkLst>
        </pc:spChg>
        <pc:spChg chg="add del">
          <ac:chgData name="Bruce Bream" userId="89dee041ce48bf29" providerId="LiveId" clId="{FEB13B74-B42C-48BE-948B-35A636310E35}" dt="2024-02-15T20:52:24.857" v="5220" actId="26606"/>
          <ac:spMkLst>
            <pc:docMk/>
            <pc:sldMk cId="1093652567" sldId="264"/>
            <ac:spMk id="16" creationId="{829A1E2C-5AC8-40FC-99E9-832069D39792}"/>
          </ac:spMkLst>
        </pc:spChg>
        <pc:spChg chg="add del">
          <ac:chgData name="Bruce Bream" userId="89dee041ce48bf29" providerId="LiveId" clId="{FEB13B74-B42C-48BE-948B-35A636310E35}" dt="2024-02-15T20:52:34.192" v="5222" actId="26606"/>
          <ac:spMkLst>
            <pc:docMk/>
            <pc:sldMk cId="1093652567" sldId="264"/>
            <ac:spMk id="17" creationId="{D2B78728-A580-49A7-84F9-6EF6F583ADE0}"/>
          </ac:spMkLst>
        </pc:spChg>
        <pc:spChg chg="add del">
          <ac:chgData name="Bruce Bream" userId="89dee041ce48bf29" providerId="LiveId" clId="{FEB13B74-B42C-48BE-948B-35A636310E35}" dt="2024-02-15T20:52:34.192" v="5222" actId="26606"/>
          <ac:spMkLst>
            <pc:docMk/>
            <pc:sldMk cId="1093652567" sldId="264"/>
            <ac:spMk id="19" creationId="{38FAA1A1-D861-433F-88FA-1E9D6FD31D11}"/>
          </ac:spMkLst>
        </pc:spChg>
        <pc:spChg chg="add del">
          <ac:chgData name="Bruce Bream" userId="89dee041ce48bf29" providerId="LiveId" clId="{FEB13B74-B42C-48BE-948B-35A636310E35}" dt="2024-02-15T20:52:34.192" v="5222" actId="26606"/>
          <ac:spMkLst>
            <pc:docMk/>
            <pc:sldMk cId="1093652567" sldId="264"/>
            <ac:spMk id="21" creationId="{8D71EDA1-87BF-4D5D-AB79-F346FD19278A}"/>
          </ac:spMkLst>
        </pc:spChg>
        <pc:picChg chg="add mod modCrop">
          <ac:chgData name="Bruce Bream" userId="89dee041ce48bf29" providerId="LiveId" clId="{FEB13B74-B42C-48BE-948B-35A636310E35}" dt="2024-02-21T03:20:10.741" v="7621" actId="1076"/>
          <ac:picMkLst>
            <pc:docMk/>
            <pc:sldMk cId="1093652567" sldId="264"/>
            <ac:picMk id="5" creationId="{6C910FBB-02D6-217B-EB4E-45F496D5902C}"/>
          </ac:picMkLst>
        </pc:picChg>
        <pc:picChg chg="add del">
          <ac:chgData name="Bruce Bream" userId="89dee041ce48bf29" providerId="LiveId" clId="{FEB13B74-B42C-48BE-948B-35A636310E35}" dt="2024-02-15T20:52:24.857" v="5220" actId="26606"/>
          <ac:picMkLst>
            <pc:docMk/>
            <pc:sldMk cId="1093652567" sldId="264"/>
            <ac:picMk id="6" creationId="{B361C1E4-7E5A-CC3A-B0CF-7CE16E104F1C}"/>
          </ac:picMkLst>
        </pc:picChg>
      </pc:sldChg>
      <pc:sldChg chg="addSp modSp mod setBg">
        <pc:chgData name="Bruce Bream" userId="89dee041ce48bf29" providerId="LiveId" clId="{FEB13B74-B42C-48BE-948B-35A636310E35}" dt="2024-02-24T15:36:59.445" v="11376" actId="6549"/>
        <pc:sldMkLst>
          <pc:docMk/>
          <pc:sldMk cId="522619780" sldId="265"/>
        </pc:sldMkLst>
        <pc:spChg chg="add mod ord">
          <ac:chgData name="Bruce Bream" userId="89dee041ce48bf29" providerId="LiveId" clId="{FEB13B74-B42C-48BE-948B-35A636310E35}" dt="2024-02-21T03:48:01.529" v="8638" actId="14100"/>
          <ac:spMkLst>
            <pc:docMk/>
            <pc:sldMk cId="522619780" sldId="265"/>
            <ac:spMk id="2" creationId="{109A0817-1424-D13A-C1D1-2B6A72572137}"/>
          </ac:spMkLst>
        </pc:spChg>
        <pc:spChg chg="mod ord">
          <ac:chgData name="Bruce Bream" userId="89dee041ce48bf29" providerId="LiveId" clId="{FEB13B74-B42C-48BE-948B-35A636310E35}" dt="2024-02-24T15:36:59.445" v="11376" actId="6549"/>
          <ac:spMkLst>
            <pc:docMk/>
            <pc:sldMk cId="522619780" sldId="265"/>
            <ac:spMk id="4" creationId="{28DDA9D3-051E-4B7F-3516-8305D933E10B}"/>
          </ac:spMkLst>
        </pc:spChg>
        <pc:spChg chg="mod">
          <ac:chgData name="Bruce Bream" userId="89dee041ce48bf29" providerId="LiveId" clId="{FEB13B74-B42C-48BE-948B-35A636310E35}" dt="2024-02-21T03:47:33.679" v="8633" actId="14100"/>
          <ac:spMkLst>
            <pc:docMk/>
            <pc:sldMk cId="522619780" sldId="265"/>
            <ac:spMk id="6" creationId="{EBB7B375-7688-DC8E-AC9B-8682F4A7D7DB}"/>
          </ac:spMkLst>
        </pc:spChg>
      </pc:sldChg>
      <pc:sldChg chg="addSp modSp mod setBg modNotesTx">
        <pc:chgData name="Bruce Bream" userId="89dee041ce48bf29" providerId="LiveId" clId="{FEB13B74-B42C-48BE-948B-35A636310E35}" dt="2024-02-22T21:50:58.696" v="10446" actId="20577"/>
        <pc:sldMkLst>
          <pc:docMk/>
          <pc:sldMk cId="1904308471" sldId="266"/>
        </pc:sldMkLst>
        <pc:spChg chg="add mod">
          <ac:chgData name="Bruce Bream" userId="89dee041ce48bf29" providerId="LiveId" clId="{FEB13B74-B42C-48BE-948B-35A636310E35}" dt="2024-02-22T21:50:44.939" v="10430" actId="1076"/>
          <ac:spMkLst>
            <pc:docMk/>
            <pc:sldMk cId="1904308471" sldId="266"/>
            <ac:spMk id="2" creationId="{DD017122-55BB-5A18-A06B-646CE5A45349}"/>
          </ac:spMkLst>
        </pc:spChg>
        <pc:spChg chg="mod">
          <ac:chgData name="Bruce Bream" userId="89dee041ce48bf29" providerId="LiveId" clId="{FEB13B74-B42C-48BE-948B-35A636310E35}" dt="2024-02-21T03:01:44.013" v="7242" actId="14100"/>
          <ac:spMkLst>
            <pc:docMk/>
            <pc:sldMk cId="1904308471" sldId="266"/>
            <ac:spMk id="4" creationId="{8A69A460-D3C2-3E4B-E6BC-6775997BD173}"/>
          </ac:spMkLst>
        </pc:spChg>
        <pc:spChg chg="mod">
          <ac:chgData name="Bruce Bream" userId="89dee041ce48bf29" providerId="LiveId" clId="{FEB13B74-B42C-48BE-948B-35A636310E35}" dt="2024-02-21T03:07:18.831" v="7414" actId="313"/>
          <ac:spMkLst>
            <pc:docMk/>
            <pc:sldMk cId="1904308471" sldId="266"/>
            <ac:spMk id="5" creationId="{3B38E488-9ECC-4180-FE3C-F84E7EADB31F}"/>
          </ac:spMkLst>
        </pc:spChg>
        <pc:spChg chg="add mod">
          <ac:chgData name="Bruce Bream" userId="89dee041ce48bf29" providerId="LiveId" clId="{FEB13B74-B42C-48BE-948B-35A636310E35}" dt="2024-02-21T03:01:03.182" v="7231" actId="26606"/>
          <ac:spMkLst>
            <pc:docMk/>
            <pc:sldMk cId="1904308471" sldId="266"/>
            <ac:spMk id="10" creationId="{32D0E02E-9C33-6766-D0A6-367F59BA5B7B}"/>
          </ac:spMkLst>
        </pc:spChg>
        <pc:spChg chg="add">
          <ac:chgData name="Bruce Bream" userId="89dee041ce48bf29" providerId="LiveId" clId="{FEB13B74-B42C-48BE-948B-35A636310E35}" dt="2024-02-21T03:01:03.182" v="7231" actId="26606"/>
          <ac:spMkLst>
            <pc:docMk/>
            <pc:sldMk cId="1904308471" sldId="266"/>
            <ac:spMk id="15" creationId="{8FC9BE17-9A7B-462D-AE50-3D8777387304}"/>
          </ac:spMkLst>
        </pc:spChg>
        <pc:spChg chg="add">
          <ac:chgData name="Bruce Bream" userId="89dee041ce48bf29" providerId="LiveId" clId="{FEB13B74-B42C-48BE-948B-35A636310E35}" dt="2024-02-21T03:01:03.182" v="7231" actId="26606"/>
          <ac:spMkLst>
            <pc:docMk/>
            <pc:sldMk cId="1904308471" sldId="266"/>
            <ac:spMk id="17" creationId="{3EBE8569-6AEC-4B8C-8D53-2DE337CDBA65}"/>
          </ac:spMkLst>
        </pc:spChg>
        <pc:spChg chg="add">
          <ac:chgData name="Bruce Bream" userId="89dee041ce48bf29" providerId="LiveId" clId="{FEB13B74-B42C-48BE-948B-35A636310E35}" dt="2024-02-21T03:01:03.182" v="7231" actId="26606"/>
          <ac:spMkLst>
            <pc:docMk/>
            <pc:sldMk cId="1904308471" sldId="266"/>
            <ac:spMk id="19" creationId="{55D4142C-5077-457F-A6AD-3FECFDB39685}"/>
          </ac:spMkLst>
        </pc:spChg>
        <pc:spChg chg="add">
          <ac:chgData name="Bruce Bream" userId="89dee041ce48bf29" providerId="LiveId" clId="{FEB13B74-B42C-48BE-948B-35A636310E35}" dt="2024-02-21T03:01:03.182" v="7231" actId="26606"/>
          <ac:spMkLst>
            <pc:docMk/>
            <pc:sldMk cId="1904308471" sldId="266"/>
            <ac:spMk id="21" creationId="{7A5F0580-5EE9-419F-96EE-B6529EF6E7D0}"/>
          </ac:spMkLst>
        </pc:spChg>
        <pc:picChg chg="add mod">
          <ac:chgData name="Bruce Bream" userId="89dee041ce48bf29" providerId="LiveId" clId="{FEB13B74-B42C-48BE-948B-35A636310E35}" dt="2024-02-21T02:57:31.268" v="7226" actId="14100"/>
          <ac:picMkLst>
            <pc:docMk/>
            <pc:sldMk cId="1904308471" sldId="266"/>
            <ac:picMk id="3" creationId="{7B8ED1C5-4547-60E8-2BEE-8536BAD23038}"/>
          </ac:picMkLst>
        </pc:picChg>
        <pc:picChg chg="add mod">
          <ac:chgData name="Bruce Bream" userId="89dee041ce48bf29" providerId="LiveId" clId="{FEB13B74-B42C-48BE-948B-35A636310E35}" dt="2024-02-21T02:58:27.901" v="7227" actId="931"/>
          <ac:picMkLst>
            <pc:docMk/>
            <pc:sldMk cId="1904308471" sldId="266"/>
            <ac:picMk id="7" creationId="{6B6F3C4E-C50C-9858-6F0A-77211474AB6F}"/>
          </ac:picMkLst>
        </pc:picChg>
        <pc:picChg chg="add mod ord">
          <ac:chgData name="Bruce Bream" userId="89dee041ce48bf29" providerId="LiveId" clId="{FEB13B74-B42C-48BE-948B-35A636310E35}" dt="2024-02-21T03:05:01.472" v="7275" actId="14100"/>
          <ac:picMkLst>
            <pc:docMk/>
            <pc:sldMk cId="1904308471" sldId="266"/>
            <ac:picMk id="9" creationId="{F19A6A05-9ECF-DD8B-9F6E-A8E18441EF3E}"/>
          </ac:picMkLst>
        </pc:picChg>
      </pc:sldChg>
      <pc:sldChg chg="addSp delSp modSp new mod setBg">
        <pc:chgData name="Bruce Bream" userId="89dee041ce48bf29" providerId="LiveId" clId="{FEB13B74-B42C-48BE-948B-35A636310E35}" dt="2024-02-28T02:04:32.164" v="13087" actId="14100"/>
        <pc:sldMkLst>
          <pc:docMk/>
          <pc:sldMk cId="3479516096" sldId="267"/>
        </pc:sldMkLst>
        <pc:spChg chg="del">
          <ac:chgData name="Bruce Bream" userId="89dee041ce48bf29" providerId="LiveId" clId="{FEB13B74-B42C-48BE-948B-35A636310E35}" dt="2024-02-08T22:28:31.408" v="1954" actId="478"/>
          <ac:spMkLst>
            <pc:docMk/>
            <pc:sldMk cId="3479516096" sldId="267"/>
            <ac:spMk id="2" creationId="{4F092DD6-A3B9-8AA8-7E89-82AFD6DDABC1}"/>
          </ac:spMkLst>
        </pc:spChg>
        <pc:spChg chg="add del mod">
          <ac:chgData name="Bruce Bream" userId="89dee041ce48bf29" providerId="LiveId" clId="{FEB13B74-B42C-48BE-948B-35A636310E35}" dt="2024-02-09T02:25:42.383" v="2542" actId="478"/>
          <ac:spMkLst>
            <pc:docMk/>
            <pc:sldMk cId="3479516096" sldId="267"/>
            <ac:spMk id="2" creationId="{8C6B32F9-C186-3C51-1AE1-E66FC7E963EA}"/>
          </ac:spMkLst>
        </pc:spChg>
        <pc:spChg chg="del">
          <ac:chgData name="Bruce Bream" userId="89dee041ce48bf29" providerId="LiveId" clId="{FEB13B74-B42C-48BE-948B-35A636310E35}" dt="2024-02-08T22:28:31.408" v="1954" actId="478"/>
          <ac:spMkLst>
            <pc:docMk/>
            <pc:sldMk cId="3479516096" sldId="267"/>
            <ac:spMk id="3" creationId="{C8640E61-70C4-4A80-82EC-379EE4363425}"/>
          </ac:spMkLst>
        </pc:spChg>
        <pc:spChg chg="add mod ord">
          <ac:chgData name="Bruce Bream" userId="89dee041ce48bf29" providerId="LiveId" clId="{FEB13B74-B42C-48BE-948B-35A636310E35}" dt="2024-02-28T02:03:54.828" v="13083" actId="14100"/>
          <ac:spMkLst>
            <pc:docMk/>
            <pc:sldMk cId="3479516096" sldId="267"/>
            <ac:spMk id="4" creationId="{CAC8AB22-692E-04EB-4A01-40D2FF9BE4C0}"/>
          </ac:spMkLst>
        </pc:spChg>
        <pc:spChg chg="add mod">
          <ac:chgData name="Bruce Bream" userId="89dee041ce48bf29" providerId="LiveId" clId="{FEB13B74-B42C-48BE-948B-35A636310E35}" dt="2024-02-22T21:56:40.196" v="11193" actId="113"/>
          <ac:spMkLst>
            <pc:docMk/>
            <pc:sldMk cId="3479516096" sldId="267"/>
            <ac:spMk id="5" creationId="{FB0670E0-F8D8-C674-C1EE-4491E5DF5F86}"/>
          </ac:spMkLst>
        </pc:spChg>
        <pc:spChg chg="add mod">
          <ac:chgData name="Bruce Bream" userId="89dee041ce48bf29" providerId="LiveId" clId="{FEB13B74-B42C-48BE-948B-35A636310E35}" dt="2024-02-09T02:29:48.997" v="2632" actId="1076"/>
          <ac:spMkLst>
            <pc:docMk/>
            <pc:sldMk cId="3479516096" sldId="267"/>
            <ac:spMk id="11" creationId="{49FE6B72-266E-D8D3-4A97-D55765B7F94A}"/>
          </ac:spMkLst>
        </pc:spChg>
        <pc:picChg chg="add mod">
          <ac:chgData name="Bruce Bream" userId="89dee041ce48bf29" providerId="LiveId" clId="{FEB13B74-B42C-48BE-948B-35A636310E35}" dt="2024-02-22T21:43:45.697" v="10353" actId="14100"/>
          <ac:picMkLst>
            <pc:docMk/>
            <pc:sldMk cId="3479516096" sldId="267"/>
            <ac:picMk id="3" creationId="{D50CD769-8931-E88D-A6AE-FF33F4767DCD}"/>
          </ac:picMkLst>
        </pc:picChg>
        <pc:picChg chg="add mod modCrop">
          <ac:chgData name="Bruce Bream" userId="89dee041ce48bf29" providerId="LiveId" clId="{FEB13B74-B42C-48BE-948B-35A636310E35}" dt="2024-02-22T21:43:55.778" v="10355" actId="1076"/>
          <ac:picMkLst>
            <pc:docMk/>
            <pc:sldMk cId="3479516096" sldId="267"/>
            <ac:picMk id="7" creationId="{9158EE74-F321-D3F3-1029-73BAC8A616FA}"/>
          </ac:picMkLst>
        </pc:picChg>
        <pc:cxnChg chg="add mod">
          <ac:chgData name="Bruce Bream" userId="89dee041ce48bf29" providerId="LiveId" clId="{FEB13B74-B42C-48BE-948B-35A636310E35}" dt="2024-02-28T02:04:32.164" v="13087" actId="14100"/>
          <ac:cxnSpMkLst>
            <pc:docMk/>
            <pc:sldMk cId="3479516096" sldId="267"/>
            <ac:cxnSpMk id="2" creationId="{28CDFEF3-DB45-3FCD-0CD3-06FA36C34D21}"/>
          </ac:cxnSpMkLst>
        </pc:cxnChg>
        <pc:cxnChg chg="add mod">
          <ac:chgData name="Bruce Bream" userId="89dee041ce48bf29" providerId="LiveId" clId="{FEB13B74-B42C-48BE-948B-35A636310E35}" dt="2024-02-22T21:43:59.534" v="10356" actId="14100"/>
          <ac:cxnSpMkLst>
            <pc:docMk/>
            <pc:sldMk cId="3479516096" sldId="267"/>
            <ac:cxnSpMk id="8" creationId="{7027DD53-CF51-6D29-8105-AEB3C5269D81}"/>
          </ac:cxnSpMkLst>
        </pc:cxnChg>
      </pc:sldChg>
      <pc:sldChg chg="addSp delSp modSp new mod setBg modNotesTx">
        <pc:chgData name="Bruce Bream" userId="89dee041ce48bf29" providerId="LiveId" clId="{FEB13B74-B42C-48BE-948B-35A636310E35}" dt="2024-02-28T02:04:06.559" v="13086" actId="14100"/>
        <pc:sldMkLst>
          <pc:docMk/>
          <pc:sldMk cId="1808330713" sldId="268"/>
        </pc:sldMkLst>
        <pc:spChg chg="del">
          <ac:chgData name="Bruce Bream" userId="89dee041ce48bf29" providerId="LiveId" clId="{FEB13B74-B42C-48BE-948B-35A636310E35}" dt="2024-02-08T22:39:29.790" v="2245" actId="478"/>
          <ac:spMkLst>
            <pc:docMk/>
            <pc:sldMk cId="1808330713" sldId="268"/>
            <ac:spMk id="2" creationId="{82E33284-7D55-DFFA-9CD9-06F0392979AB}"/>
          </ac:spMkLst>
        </pc:spChg>
        <pc:spChg chg="add mod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2" creationId="{A42F6ACE-A6B2-E0F4-24AA-E7A7E4ABFCD6}"/>
          </ac:spMkLst>
        </pc:spChg>
        <pc:spChg chg="del">
          <ac:chgData name="Bruce Bream" userId="89dee041ce48bf29" providerId="LiveId" clId="{FEB13B74-B42C-48BE-948B-35A636310E35}" dt="2024-02-08T22:39:29.790" v="2245" actId="478"/>
          <ac:spMkLst>
            <pc:docMk/>
            <pc:sldMk cId="1808330713" sldId="268"/>
            <ac:spMk id="3" creationId="{98033B2A-E7F0-D711-A5BC-2449D542D4C7}"/>
          </ac:spMkLst>
        </pc:spChg>
        <pc:spChg chg="add mod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3" creationId="{9DD095E9-DA09-7D87-0652-3E44D2879DEE}"/>
          </ac:spMkLst>
        </pc:spChg>
        <pc:spChg chg="add mod">
          <ac:chgData name="Bruce Bream" userId="89dee041ce48bf29" providerId="LiveId" clId="{FEB13B74-B42C-48BE-948B-35A636310E35}" dt="2024-02-16T20:27:35.968" v="6136" actId="14100"/>
          <ac:spMkLst>
            <pc:docMk/>
            <pc:sldMk cId="1808330713" sldId="268"/>
            <ac:spMk id="4" creationId="{8B30D397-F624-E0A8-1861-5C2A82B9550D}"/>
          </ac:spMkLst>
        </pc:spChg>
        <pc:spChg chg="add mod">
          <ac:chgData name="Bruce Bream" userId="89dee041ce48bf29" providerId="LiveId" clId="{FEB13B74-B42C-48BE-948B-35A636310E35}" dt="2024-02-28T02:03:45.731" v="13081" actId="14100"/>
          <ac:spMkLst>
            <pc:docMk/>
            <pc:sldMk cId="1808330713" sldId="268"/>
            <ac:spMk id="8" creationId="{D2EFB934-3576-0747-CDF3-2BF524425520}"/>
          </ac:spMkLst>
        </pc:spChg>
        <pc:spChg chg="add mod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9" creationId="{BB4E21DB-38D1-5500-C793-DBBC28DDAE1B}"/>
          </ac:spMkLst>
        </pc:spChg>
        <pc:spChg chg="add del mod">
          <ac:chgData name="Bruce Bream" userId="89dee041ce48bf29" providerId="LiveId" clId="{FEB13B74-B42C-48BE-948B-35A636310E35}" dt="2024-02-08T22:44:44.416" v="2367" actId="478"/>
          <ac:spMkLst>
            <pc:docMk/>
            <pc:sldMk cId="1808330713" sldId="268"/>
            <ac:spMk id="9" creationId="{E85EDDE8-7B7A-1C38-3C37-1E413910BDAF}"/>
          </ac:spMkLst>
        </pc:spChg>
        <pc:spChg chg="add del mod">
          <ac:chgData name="Bruce Bream" userId="89dee041ce48bf29" providerId="LiveId" clId="{FEB13B74-B42C-48BE-948B-35A636310E35}" dt="2024-02-08T22:44:46.176" v="2368" actId="478"/>
          <ac:spMkLst>
            <pc:docMk/>
            <pc:sldMk cId="1808330713" sldId="268"/>
            <ac:spMk id="10" creationId="{1D6E0F83-F486-2135-D99B-CFAE8533887A}"/>
          </ac:spMkLst>
        </pc:spChg>
        <pc:spChg chg="add del mod">
          <ac:chgData name="Bruce Bream" userId="89dee041ce48bf29" providerId="LiveId" clId="{FEB13B74-B42C-48BE-948B-35A636310E35}" dt="2024-02-08T22:44:48.352" v="2369" actId="478"/>
          <ac:spMkLst>
            <pc:docMk/>
            <pc:sldMk cId="1808330713" sldId="268"/>
            <ac:spMk id="11" creationId="{27E3898A-8407-EB7B-C51D-D673610F23DA}"/>
          </ac:spMkLst>
        </pc:spChg>
        <pc:spChg chg="add del mod">
          <ac:chgData name="Bruce Bream" userId="89dee041ce48bf29" providerId="LiveId" clId="{FEB13B74-B42C-48BE-948B-35A636310E35}" dt="2024-02-08T22:44:50.087" v="2370" actId="478"/>
          <ac:spMkLst>
            <pc:docMk/>
            <pc:sldMk cId="1808330713" sldId="268"/>
            <ac:spMk id="12" creationId="{B040ED34-D344-9333-BEE6-F309EE8A2485}"/>
          </ac:spMkLst>
        </pc:spChg>
        <pc:spChg chg="add del mod">
          <ac:chgData name="Bruce Bream" userId="89dee041ce48bf29" providerId="LiveId" clId="{FEB13B74-B42C-48BE-948B-35A636310E35}" dt="2024-02-08T22:43:17.093" v="2343" actId="478"/>
          <ac:spMkLst>
            <pc:docMk/>
            <pc:sldMk cId="1808330713" sldId="268"/>
            <ac:spMk id="13" creationId="{9DFF22B5-3CB3-F4CB-8557-0DF1C1748E7B}"/>
          </ac:spMkLst>
        </pc:spChg>
        <pc:spChg chg="add mod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14" creationId="{147B470B-C0D5-787B-2F4A-3C940AF43C20}"/>
          </ac:spMkLst>
        </pc:spChg>
        <pc:spChg chg="add del">
          <ac:chgData name="Bruce Bream" userId="89dee041ce48bf29" providerId="LiveId" clId="{FEB13B74-B42C-48BE-948B-35A636310E35}" dt="2024-02-08T22:45:33.213" v="2377" actId="478"/>
          <ac:spMkLst>
            <pc:docMk/>
            <pc:sldMk cId="1808330713" sldId="268"/>
            <ac:spMk id="15" creationId="{A0B82630-7293-FCF9-7896-F76366EB67C7}"/>
          </ac:spMkLst>
        </pc:spChg>
        <pc:spChg chg="add mod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16" creationId="{4DF594B5-4B23-F442-91E4-C00FB66BEA46}"/>
          </ac:spMkLst>
        </pc:spChg>
        <pc:spChg chg="add mod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17" creationId="{4CCFF3D3-8D5A-297A-C931-79F27E087279}"/>
          </ac:spMkLst>
        </pc:spChg>
        <pc:spChg chg="add mod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18" creationId="{5DDDBDF2-5535-7F0F-8B3A-BFCF8C053803}"/>
          </ac:spMkLst>
        </pc:spChg>
        <pc:spChg chg="add del">
          <ac:chgData name="Bruce Bream" userId="89dee041ce48bf29" providerId="LiveId" clId="{FEB13B74-B42C-48BE-948B-35A636310E35}" dt="2024-02-16T20:26:15.710" v="6118" actId="26606"/>
          <ac:spMkLst>
            <pc:docMk/>
            <pc:sldMk cId="1808330713" sldId="268"/>
            <ac:spMk id="20" creationId="{AB8C311F-7253-4AED-9701-7FC0708C41C7}"/>
          </ac:spMkLst>
        </pc:spChg>
        <pc:spChg chg="add del">
          <ac:chgData name="Bruce Bream" userId="89dee041ce48bf29" providerId="LiveId" clId="{FEB13B74-B42C-48BE-948B-35A636310E35}" dt="2024-02-16T20:26:15.710" v="6118" actId="26606"/>
          <ac:spMkLst>
            <pc:docMk/>
            <pc:sldMk cId="1808330713" sldId="268"/>
            <ac:spMk id="21" creationId="{E2384209-CB15-4CDF-9D31-C44FD9A3F20D}"/>
          </ac:spMkLst>
        </pc:spChg>
        <pc:spChg chg="add del">
          <ac:chgData name="Bruce Bream" userId="89dee041ce48bf29" providerId="LiveId" clId="{FEB13B74-B42C-48BE-948B-35A636310E35}" dt="2024-02-16T20:26:15.710" v="6118" actId="26606"/>
          <ac:spMkLst>
            <pc:docMk/>
            <pc:sldMk cId="1808330713" sldId="268"/>
            <ac:spMk id="22" creationId="{A8D57A06-A426-446D-B02C-A2DC6B62E45E}"/>
          </ac:spMkLst>
        </pc:spChg>
        <pc:spChg chg="add del">
          <ac:chgData name="Bruce Bream" userId="89dee041ce48bf29" providerId="LiveId" clId="{FEB13B74-B42C-48BE-948B-35A636310E35}" dt="2024-02-16T20:26:20.334" v="6120" actId="26606"/>
          <ac:spMkLst>
            <pc:docMk/>
            <pc:sldMk cId="1808330713" sldId="268"/>
            <ac:spMk id="24" creationId="{C7F55EAC-550A-4BDD-9099-3F20B8FA0EBC}"/>
          </ac:spMkLst>
        </pc:spChg>
        <pc:spChg chg="add del">
          <ac:chgData name="Bruce Bream" userId="89dee041ce48bf29" providerId="LiveId" clId="{FEB13B74-B42C-48BE-948B-35A636310E35}" dt="2024-02-16T20:26:20.334" v="6120" actId="26606"/>
          <ac:spMkLst>
            <pc:docMk/>
            <pc:sldMk cId="1808330713" sldId="268"/>
            <ac:spMk id="26" creationId="{DC4F5A5F-493F-49AE-89B6-D5AF5EBC8B0E}"/>
          </ac:spMkLst>
        </pc:spChg>
        <pc:spChg chg="add del">
          <ac:chgData name="Bruce Bream" userId="89dee041ce48bf29" providerId="LiveId" clId="{FEB13B74-B42C-48BE-948B-35A636310E35}" dt="2024-02-16T20:26:15.710" v="6118" actId="26606"/>
          <ac:spMkLst>
            <pc:docMk/>
            <pc:sldMk cId="1808330713" sldId="268"/>
            <ac:spMk id="27" creationId="{2633B3B5-CC90-43F0-8714-D31D1F3F0209}"/>
          </ac:spMkLst>
        </pc:spChg>
        <pc:spChg chg="add del">
          <ac:chgData name="Bruce Bream" userId="89dee041ce48bf29" providerId="LiveId" clId="{FEB13B74-B42C-48BE-948B-35A636310E35}" dt="2024-02-16T20:26:28.216" v="6122" actId="26606"/>
          <ac:spMkLst>
            <pc:docMk/>
            <pc:sldMk cId="1808330713" sldId="268"/>
            <ac:spMk id="28" creationId="{B9FF99BD-075F-4761-A995-6FC574BD25EA}"/>
          </ac:spMkLst>
        </pc:spChg>
        <pc:spChg chg="add del">
          <ac:chgData name="Bruce Bream" userId="89dee041ce48bf29" providerId="LiveId" clId="{FEB13B74-B42C-48BE-948B-35A636310E35}" dt="2024-02-16T20:26:28.216" v="6122" actId="26606"/>
          <ac:spMkLst>
            <pc:docMk/>
            <pc:sldMk cId="1808330713" sldId="268"/>
            <ac:spMk id="30" creationId="{A7B21A54-9BA3-4EA9-B460-5A829ADD9051}"/>
          </ac:spMkLst>
        </pc:spChg>
        <pc:spChg chg="add del">
          <ac:chgData name="Bruce Bream" userId="89dee041ce48bf29" providerId="LiveId" clId="{FEB13B74-B42C-48BE-948B-35A636310E35}" dt="2024-02-16T20:26:28.216" v="6122" actId="26606"/>
          <ac:spMkLst>
            <pc:docMk/>
            <pc:sldMk cId="1808330713" sldId="268"/>
            <ac:spMk id="32" creationId="{6FA8F714-B9D8-488A-8CCA-E9948FF913A9}"/>
          </ac:spMkLst>
        </pc:spChg>
        <pc:spChg chg="add del">
          <ac:chgData name="Bruce Bream" userId="89dee041ce48bf29" providerId="LiveId" clId="{FEB13B74-B42C-48BE-948B-35A636310E35}" dt="2024-02-16T20:26:33.231" v="6124" actId="26606"/>
          <ac:spMkLst>
            <pc:docMk/>
            <pc:sldMk cId="1808330713" sldId="268"/>
            <ac:spMk id="33" creationId="{7C1E5815-D54C-487F-A054-6D4930ADE3DF}"/>
          </ac:spMkLst>
        </pc:spChg>
        <pc:spChg chg="add del">
          <ac:chgData name="Bruce Bream" userId="89dee041ce48bf29" providerId="LiveId" clId="{FEB13B74-B42C-48BE-948B-35A636310E35}" dt="2024-02-16T20:26:33.231" v="6124" actId="26606"/>
          <ac:spMkLst>
            <pc:docMk/>
            <pc:sldMk cId="1808330713" sldId="268"/>
            <ac:spMk id="34" creationId="{736F0DFD-0954-464F-BF12-DD2E6F6E0380}"/>
          </ac:spMkLst>
        </pc:spChg>
        <pc:spChg chg="add del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35" creationId="{22F15A2D-2324-487D-A02A-BF46C5C580EB}"/>
          </ac:spMkLst>
        </pc:spChg>
        <pc:spChg chg="add del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36" creationId="{17A7F34E-D418-47E2-9F86-2C45BBC31210}"/>
          </ac:spMkLst>
        </pc:spChg>
        <pc:spChg chg="add del">
          <ac:chgData name="Bruce Bream" userId="89dee041ce48bf29" providerId="LiveId" clId="{FEB13B74-B42C-48BE-948B-35A636310E35}" dt="2024-02-16T20:26:38.705" v="6126" actId="26606"/>
          <ac:spMkLst>
            <pc:docMk/>
            <pc:sldMk cId="1808330713" sldId="268"/>
            <ac:spMk id="37" creationId="{2AEAFA59-923A-4F54-8B49-44C970BCC323}"/>
          </ac:spMkLst>
        </pc:spChg>
        <pc:picChg chg="add del mod">
          <ac:chgData name="Bruce Bream" userId="89dee041ce48bf29" providerId="LiveId" clId="{FEB13B74-B42C-48BE-948B-35A636310E35}" dt="2024-02-08T22:40:51.029" v="2254" actId="478"/>
          <ac:picMkLst>
            <pc:docMk/>
            <pc:sldMk cId="1808330713" sldId="268"/>
            <ac:picMk id="5" creationId="{530D8B6E-E1B7-F684-36D4-B5406629FD79}"/>
          </ac:picMkLst>
        </pc:picChg>
        <pc:picChg chg="add mod ord modCrop">
          <ac:chgData name="Bruce Bream" userId="89dee041ce48bf29" providerId="LiveId" clId="{FEB13B74-B42C-48BE-948B-35A636310E35}" dt="2024-02-16T20:26:57.164" v="6127" actId="732"/>
          <ac:picMkLst>
            <pc:docMk/>
            <pc:sldMk cId="1808330713" sldId="268"/>
            <ac:picMk id="6" creationId="{576D7C4E-7B3B-A75E-274E-386381AD2471}"/>
          </ac:picMkLst>
        </pc:picChg>
        <pc:picChg chg="add del mod modCrop">
          <ac:chgData name="Bruce Bream" userId="89dee041ce48bf29" providerId="LiveId" clId="{FEB13B74-B42C-48BE-948B-35A636310E35}" dt="2024-02-16T20:22:02.172" v="6010" actId="478"/>
          <ac:picMkLst>
            <pc:docMk/>
            <pc:sldMk cId="1808330713" sldId="268"/>
            <ac:picMk id="7" creationId="{2B46C65B-A857-E734-DE18-48B806270E18}"/>
          </ac:picMkLst>
        </pc:picChg>
        <pc:cxnChg chg="add mod">
          <ac:chgData name="Bruce Bream" userId="89dee041ce48bf29" providerId="LiveId" clId="{FEB13B74-B42C-48BE-948B-35A636310E35}" dt="2024-02-28T02:04:06.559" v="13086" actId="14100"/>
          <ac:cxnSpMkLst>
            <pc:docMk/>
            <pc:sldMk cId="1808330713" sldId="268"/>
            <ac:cxnSpMk id="5" creationId="{A758A048-4431-9F55-8A53-443E8EC4A9B3}"/>
          </ac:cxnSpMkLst>
        </pc:cxnChg>
      </pc:sldChg>
      <pc:sldChg chg="addSp delSp modSp mod setBg">
        <pc:chgData name="Bruce Bream" userId="89dee041ce48bf29" providerId="LiveId" clId="{FEB13B74-B42C-48BE-948B-35A636310E35}" dt="2024-02-21T03:38:26.808" v="8507" actId="1076"/>
        <pc:sldMkLst>
          <pc:docMk/>
          <pc:sldMk cId="3805260154" sldId="269"/>
        </pc:sldMkLst>
        <pc:spChg chg="add mod">
          <ac:chgData name="Bruce Bream" userId="89dee041ce48bf29" providerId="LiveId" clId="{FEB13B74-B42C-48BE-948B-35A636310E35}" dt="2024-02-21T03:38:26.808" v="8507" actId="1076"/>
          <ac:spMkLst>
            <pc:docMk/>
            <pc:sldMk cId="3805260154" sldId="269"/>
            <ac:spMk id="2" creationId="{CD3FA5DD-8A20-6B31-3596-16103AE1E57E}"/>
          </ac:spMkLst>
        </pc:spChg>
        <pc:spChg chg="del">
          <ac:chgData name="Bruce Bream" userId="89dee041ce48bf29" providerId="LiveId" clId="{FEB13B74-B42C-48BE-948B-35A636310E35}" dt="2024-02-15T21:18:30.243" v="5962" actId="478"/>
          <ac:spMkLst>
            <pc:docMk/>
            <pc:sldMk cId="3805260154" sldId="269"/>
            <ac:spMk id="3" creationId="{07CBDD25-415C-EE9C-62BC-7F5E5F7E84B4}"/>
          </ac:spMkLst>
        </pc:spChg>
        <pc:spChg chg="add del mod">
          <ac:chgData name="Bruce Bream" userId="89dee041ce48bf29" providerId="LiveId" clId="{FEB13B74-B42C-48BE-948B-35A636310E35}" dt="2024-02-15T21:18:34.138" v="5963" actId="478"/>
          <ac:spMkLst>
            <pc:docMk/>
            <pc:sldMk cId="3805260154" sldId="269"/>
            <ac:spMk id="4" creationId="{71D62BF9-F4FA-55F6-E349-AAB6C678FD8F}"/>
          </ac:spMkLst>
        </pc:spChg>
      </pc:sldChg>
      <pc:sldChg chg="addSp delSp modSp mod modNotesTx">
        <pc:chgData name="Bruce Bream" userId="89dee041ce48bf29" providerId="LiveId" clId="{FEB13B74-B42C-48BE-948B-35A636310E35}" dt="2024-02-21T03:33:24.957" v="8161" actId="1076"/>
        <pc:sldMkLst>
          <pc:docMk/>
          <pc:sldMk cId="1627792762" sldId="270"/>
        </pc:sldMkLst>
        <pc:spChg chg="mod">
          <ac:chgData name="Bruce Bream" userId="89dee041ce48bf29" providerId="LiveId" clId="{FEB13B74-B42C-48BE-948B-35A636310E35}" dt="2024-02-21T03:10:07.673" v="7427" actId="207"/>
          <ac:spMkLst>
            <pc:docMk/>
            <pc:sldMk cId="1627792762" sldId="270"/>
            <ac:spMk id="2" creationId="{C7DBF085-9C9A-D4CC-2DBE-EB0379F8D4CC}"/>
          </ac:spMkLst>
        </pc:spChg>
        <pc:spChg chg="add del">
          <ac:chgData name="Bruce Bream" userId="89dee041ce48bf29" providerId="LiveId" clId="{FEB13B74-B42C-48BE-948B-35A636310E35}" dt="2024-02-15T21:03:25.613" v="5714" actId="478"/>
          <ac:spMkLst>
            <pc:docMk/>
            <pc:sldMk cId="1627792762" sldId="270"/>
            <ac:spMk id="3" creationId="{15C5E3D7-9377-1346-16E5-F337E2D9AE9B}"/>
          </ac:spMkLst>
        </pc:spChg>
        <pc:spChg chg="add mod">
          <ac:chgData name="Bruce Bream" userId="89dee041ce48bf29" providerId="LiveId" clId="{FEB13B74-B42C-48BE-948B-35A636310E35}" dt="2024-02-21T03:25:21.362" v="7767" actId="1076"/>
          <ac:spMkLst>
            <pc:docMk/>
            <pc:sldMk cId="1627792762" sldId="270"/>
            <ac:spMk id="3" creationId="{8466839B-DBFE-7A56-DA4C-51006A708D87}"/>
          </ac:spMkLst>
        </pc:spChg>
        <pc:picChg chg="mod modCrop">
          <ac:chgData name="Bruce Bream" userId="89dee041ce48bf29" providerId="LiveId" clId="{FEB13B74-B42C-48BE-948B-35A636310E35}" dt="2024-02-21T03:09:44.238" v="7425" actId="14100"/>
          <ac:picMkLst>
            <pc:docMk/>
            <pc:sldMk cId="1627792762" sldId="270"/>
            <ac:picMk id="6" creationId="{2E736533-F4FA-A3DF-DEC7-5DCED43DBA28}"/>
          </ac:picMkLst>
        </pc:picChg>
        <pc:picChg chg="mod">
          <ac:chgData name="Bruce Bream" userId="89dee041ce48bf29" providerId="LiveId" clId="{FEB13B74-B42C-48BE-948B-35A636310E35}" dt="2024-02-21T03:33:24.367" v="8160" actId="1076"/>
          <ac:picMkLst>
            <pc:docMk/>
            <pc:sldMk cId="1627792762" sldId="270"/>
            <ac:picMk id="12" creationId="{731432C3-47CA-7A28-E3A3-FD76FE7CC3AE}"/>
          </ac:picMkLst>
        </pc:picChg>
        <pc:picChg chg="add mod">
          <ac:chgData name="Bruce Bream" userId="89dee041ce48bf29" providerId="LiveId" clId="{FEB13B74-B42C-48BE-948B-35A636310E35}" dt="2024-02-21T03:33:24.957" v="8161" actId="1076"/>
          <ac:picMkLst>
            <pc:docMk/>
            <pc:sldMk cId="1627792762" sldId="270"/>
            <ac:picMk id="1026" creationId="{21E696A1-9A30-CFD6-6699-6A5B30B5B691}"/>
          </ac:picMkLst>
        </pc:picChg>
      </pc:sldChg>
      <pc:sldChg chg="modSp del mod">
        <pc:chgData name="Bruce Bream" userId="89dee041ce48bf29" providerId="LiveId" clId="{FEB13B74-B42C-48BE-948B-35A636310E35}" dt="2024-02-21T03:33:16.223" v="8159" actId="2696"/>
        <pc:sldMkLst>
          <pc:docMk/>
          <pc:sldMk cId="464032705" sldId="271"/>
        </pc:sldMkLst>
        <pc:spChg chg="mod">
          <ac:chgData name="Bruce Bream" userId="89dee041ce48bf29" providerId="LiveId" clId="{FEB13B74-B42C-48BE-948B-35A636310E35}" dt="2024-02-15T20:59:53.866" v="5428" actId="1076"/>
          <ac:spMkLst>
            <pc:docMk/>
            <pc:sldMk cId="464032705" sldId="271"/>
            <ac:spMk id="4" creationId="{3184258F-14D3-7489-1564-5465D954B9A0}"/>
          </ac:spMkLst>
        </pc:spChg>
        <pc:spChg chg="mod">
          <ac:chgData name="Bruce Bream" userId="89dee041ce48bf29" providerId="LiveId" clId="{FEB13B74-B42C-48BE-948B-35A636310E35}" dt="2024-02-15T20:59:56.191" v="5429" actId="1076"/>
          <ac:spMkLst>
            <pc:docMk/>
            <pc:sldMk cId="464032705" sldId="271"/>
            <ac:spMk id="5" creationId="{E467089C-E6C8-7B88-95C0-2A03DCD65AE0}"/>
          </ac:spMkLst>
        </pc:spChg>
      </pc:sldChg>
      <pc:sldChg chg="addSp delSp modSp mod setBg modNotesTx">
        <pc:chgData name="Bruce Bream" userId="89dee041ce48bf29" providerId="LiveId" clId="{FEB13B74-B42C-48BE-948B-35A636310E35}" dt="2024-02-24T16:05:01.058" v="11886" actId="20577"/>
        <pc:sldMkLst>
          <pc:docMk/>
          <pc:sldMk cId="2696133426" sldId="272"/>
        </pc:sldMkLst>
        <pc:spChg chg="add mod">
          <ac:chgData name="Bruce Bream" userId="89dee041ce48bf29" providerId="LiveId" clId="{FEB13B74-B42C-48BE-948B-35A636310E35}" dt="2024-02-16T20:54:31.808" v="6240" actId="1076"/>
          <ac:spMkLst>
            <pc:docMk/>
            <pc:sldMk cId="2696133426" sldId="272"/>
            <ac:spMk id="2" creationId="{D6280AA9-E10F-3BC7-23F6-7F339A03590A}"/>
          </ac:spMkLst>
        </pc:spChg>
        <pc:spChg chg="mod">
          <ac:chgData name="Bruce Bream" userId="89dee041ce48bf29" providerId="LiveId" clId="{FEB13B74-B42C-48BE-948B-35A636310E35}" dt="2024-02-21T03:11:46.248" v="7447" actId="1076"/>
          <ac:spMkLst>
            <pc:docMk/>
            <pc:sldMk cId="2696133426" sldId="272"/>
            <ac:spMk id="4" creationId="{04E9F70C-6D3F-E5E4-0E25-446C5EDD2D75}"/>
          </ac:spMkLst>
        </pc:spChg>
        <pc:spChg chg="add mod">
          <ac:chgData name="Bruce Bream" userId="89dee041ce48bf29" providerId="LiveId" clId="{FEB13B74-B42C-48BE-948B-35A636310E35}" dt="2024-02-16T20:43:11.570" v="6227" actId="1076"/>
          <ac:spMkLst>
            <pc:docMk/>
            <pc:sldMk cId="2696133426" sldId="272"/>
            <ac:spMk id="5" creationId="{20D5A5B0-8196-8269-303F-B75D754A41E6}"/>
          </ac:spMkLst>
        </pc:spChg>
        <pc:spChg chg="del">
          <ac:chgData name="Bruce Bream" userId="89dee041ce48bf29" providerId="LiveId" clId="{FEB13B74-B42C-48BE-948B-35A636310E35}" dt="2024-02-15T21:07:06.168" v="5740" actId="478"/>
          <ac:spMkLst>
            <pc:docMk/>
            <pc:sldMk cId="2696133426" sldId="272"/>
            <ac:spMk id="5" creationId="{DA9D5D04-DE4F-D4B3-F448-9174AD5A3DB7}"/>
          </ac:spMkLst>
        </pc:spChg>
        <pc:spChg chg="mod">
          <ac:chgData name="Bruce Bream" userId="89dee041ce48bf29" providerId="LiveId" clId="{FEB13B74-B42C-48BE-948B-35A636310E35}" dt="2024-02-16T20:29:42.241" v="6154" actId="21"/>
          <ac:spMkLst>
            <pc:docMk/>
            <pc:sldMk cId="2696133426" sldId="272"/>
            <ac:spMk id="6" creationId="{9613A317-F7E9-5C8C-98EF-30A72F406ECD}"/>
          </ac:spMkLst>
        </pc:spChg>
        <pc:spChg chg="mod">
          <ac:chgData name="Bruce Bream" userId="89dee041ce48bf29" providerId="LiveId" clId="{FEB13B74-B42C-48BE-948B-35A636310E35}" dt="2024-02-16T20:58:24.258" v="6263" actId="1076"/>
          <ac:spMkLst>
            <pc:docMk/>
            <pc:sldMk cId="2696133426" sldId="272"/>
            <ac:spMk id="7" creationId="{6F290539-AC9E-1DF5-50A7-4111ED2899FB}"/>
          </ac:spMkLst>
        </pc:spChg>
        <pc:spChg chg="del">
          <ac:chgData name="Bruce Bream" userId="89dee041ce48bf29" providerId="LiveId" clId="{FEB13B74-B42C-48BE-948B-35A636310E35}" dt="2024-02-15T21:07:40.746" v="5749" actId="478"/>
          <ac:spMkLst>
            <pc:docMk/>
            <pc:sldMk cId="2696133426" sldId="272"/>
            <ac:spMk id="8" creationId="{6A8DACAD-46DC-9ADD-3B7D-4301C9262E07}"/>
          </ac:spMkLst>
        </pc:spChg>
        <pc:spChg chg="add mod">
          <ac:chgData name="Bruce Bream" userId="89dee041ce48bf29" providerId="LiveId" clId="{FEB13B74-B42C-48BE-948B-35A636310E35}" dt="2024-02-16T20:21:12.360" v="6006" actId="1076"/>
          <ac:spMkLst>
            <pc:docMk/>
            <pc:sldMk cId="2696133426" sldId="272"/>
            <ac:spMk id="8" creationId="{DDD65CB6-3A84-8F57-1BB8-C0F77A271180}"/>
          </ac:spMkLst>
        </pc:spChg>
        <pc:spChg chg="add mod">
          <ac:chgData name="Bruce Bream" userId="89dee041ce48bf29" providerId="LiveId" clId="{FEB13B74-B42C-48BE-948B-35A636310E35}" dt="2024-02-16T20:39:33.907" v="6208" actId="1076"/>
          <ac:spMkLst>
            <pc:docMk/>
            <pc:sldMk cId="2696133426" sldId="272"/>
            <ac:spMk id="9" creationId="{3A6CDA24-96BF-5B3D-138C-B261EA5DD652}"/>
          </ac:spMkLst>
        </pc:spChg>
        <pc:spChg chg="del mod">
          <ac:chgData name="Bruce Bream" userId="89dee041ce48bf29" providerId="LiveId" clId="{FEB13B74-B42C-48BE-948B-35A636310E35}" dt="2024-02-15T21:07:38.568" v="5748" actId="478"/>
          <ac:spMkLst>
            <pc:docMk/>
            <pc:sldMk cId="2696133426" sldId="272"/>
            <ac:spMk id="9" creationId="{A6C13EF0-3CEC-6A06-814A-AA06FB34C89B}"/>
          </ac:spMkLst>
        </pc:spChg>
        <pc:spChg chg="del mod">
          <ac:chgData name="Bruce Bream" userId="89dee041ce48bf29" providerId="LiveId" clId="{FEB13B74-B42C-48BE-948B-35A636310E35}" dt="2024-02-15T21:07:31.762" v="5746" actId="478"/>
          <ac:spMkLst>
            <pc:docMk/>
            <pc:sldMk cId="2696133426" sldId="272"/>
            <ac:spMk id="10" creationId="{68F7A35A-B042-7F92-81FB-C5BB7C699578}"/>
          </ac:spMkLst>
        </pc:spChg>
        <pc:spChg chg="add mod">
          <ac:chgData name="Bruce Bream" userId="89dee041ce48bf29" providerId="LiveId" clId="{FEB13B74-B42C-48BE-948B-35A636310E35}" dt="2024-02-16T20:39:38.139" v="6210" actId="688"/>
          <ac:spMkLst>
            <pc:docMk/>
            <pc:sldMk cId="2696133426" sldId="272"/>
            <ac:spMk id="10" creationId="{F1DEE032-535B-3247-B9DB-19DF5E19947F}"/>
          </ac:spMkLst>
        </pc:spChg>
        <pc:spChg chg="mod">
          <ac:chgData name="Bruce Bream" userId="89dee041ce48bf29" providerId="LiveId" clId="{FEB13B74-B42C-48BE-948B-35A636310E35}" dt="2024-02-16T20:55:32.245" v="6252" actId="1076"/>
          <ac:spMkLst>
            <pc:docMk/>
            <pc:sldMk cId="2696133426" sldId="272"/>
            <ac:spMk id="11" creationId="{DF8FDB56-AC69-1A07-10BE-0723548C5771}"/>
          </ac:spMkLst>
        </pc:spChg>
        <pc:spChg chg="add mod">
          <ac:chgData name="Bruce Bream" userId="89dee041ce48bf29" providerId="LiveId" clId="{FEB13B74-B42C-48BE-948B-35A636310E35}" dt="2024-02-16T20:58:44.319" v="6267" actId="1076"/>
          <ac:spMkLst>
            <pc:docMk/>
            <pc:sldMk cId="2696133426" sldId="272"/>
            <ac:spMk id="15" creationId="{F095F13C-B0F4-A53A-BC65-76E115C20DF8}"/>
          </ac:spMkLst>
        </pc:spChg>
        <pc:spChg chg="add mod">
          <ac:chgData name="Bruce Bream" userId="89dee041ce48bf29" providerId="LiveId" clId="{FEB13B74-B42C-48BE-948B-35A636310E35}" dt="2024-02-16T20:32:56.027" v="6184" actId="1076"/>
          <ac:spMkLst>
            <pc:docMk/>
            <pc:sldMk cId="2696133426" sldId="272"/>
            <ac:spMk id="17" creationId="{B603E352-A6A0-B65A-4CD8-FC7946BA4B72}"/>
          </ac:spMkLst>
        </pc:spChg>
        <pc:spChg chg="add mod">
          <ac:chgData name="Bruce Bream" userId="89dee041ce48bf29" providerId="LiveId" clId="{FEB13B74-B42C-48BE-948B-35A636310E35}" dt="2024-02-16T20:32:56.027" v="6184" actId="1076"/>
          <ac:spMkLst>
            <pc:docMk/>
            <pc:sldMk cId="2696133426" sldId="272"/>
            <ac:spMk id="18" creationId="{10B736E1-0C18-5043-AC4A-5CB1FABC868C}"/>
          </ac:spMkLst>
        </pc:spChg>
        <pc:grpChg chg="add del mod">
          <ac:chgData name="Bruce Bream" userId="89dee041ce48bf29" providerId="LiveId" clId="{FEB13B74-B42C-48BE-948B-35A636310E35}" dt="2024-02-16T20:29:47.496" v="6157" actId="478"/>
          <ac:grpSpMkLst>
            <pc:docMk/>
            <pc:sldMk cId="2696133426" sldId="272"/>
            <ac:grpSpMk id="3" creationId="{E3CEA8D6-4EAD-5F6A-4C86-813A34E08D16}"/>
          </ac:grpSpMkLst>
        </pc:grpChg>
        <pc:picChg chg="add mod modCrop">
          <ac:chgData name="Bruce Bream" userId="89dee041ce48bf29" providerId="LiveId" clId="{FEB13B74-B42C-48BE-948B-35A636310E35}" dt="2024-02-16T20:58:41.591" v="6266" actId="14100"/>
          <ac:picMkLst>
            <pc:docMk/>
            <pc:sldMk cId="2696133426" sldId="272"/>
            <ac:picMk id="13" creationId="{541508EF-653A-755F-870F-90370CEF0F42}"/>
          </ac:picMkLst>
        </pc:picChg>
        <pc:picChg chg="add del mod">
          <ac:chgData name="Bruce Bream" userId="89dee041ce48bf29" providerId="LiveId" clId="{FEB13B74-B42C-48BE-948B-35A636310E35}" dt="2024-02-16T20:38:12.790" v="6194" actId="21"/>
          <ac:picMkLst>
            <pc:docMk/>
            <pc:sldMk cId="2696133426" sldId="272"/>
            <ac:picMk id="16" creationId="{2504092C-9D44-E134-B85C-4F23885D85DE}"/>
          </ac:picMkLst>
        </pc:picChg>
        <pc:picChg chg="add del mod">
          <ac:chgData name="Bruce Bream" userId="89dee041ce48bf29" providerId="LiveId" clId="{FEB13B74-B42C-48BE-948B-35A636310E35}" dt="2024-02-16T20:37:17.715" v="6189" actId="478"/>
          <ac:picMkLst>
            <pc:docMk/>
            <pc:sldMk cId="2696133426" sldId="272"/>
            <ac:picMk id="19" creationId="{A53A9443-2DB3-DC0E-286C-7A99F5F79069}"/>
          </ac:picMkLst>
        </pc:picChg>
        <pc:picChg chg="add del mod modCrop">
          <ac:chgData name="Bruce Bream" userId="89dee041ce48bf29" providerId="LiveId" clId="{FEB13B74-B42C-48BE-948B-35A636310E35}" dt="2024-02-16T20:42:40.857" v="6220" actId="478"/>
          <ac:picMkLst>
            <pc:docMk/>
            <pc:sldMk cId="2696133426" sldId="272"/>
            <ac:picMk id="21" creationId="{BC25C0C7-E099-C2AB-A1F7-8DC713D74EAD}"/>
          </ac:picMkLst>
        </pc:picChg>
        <pc:picChg chg="add mod ord modCrop">
          <ac:chgData name="Bruce Bream" userId="89dee041ce48bf29" providerId="LiveId" clId="{FEB13B74-B42C-48BE-948B-35A636310E35}" dt="2024-02-16T20:55:29.106" v="6251" actId="14100"/>
          <ac:picMkLst>
            <pc:docMk/>
            <pc:sldMk cId="2696133426" sldId="272"/>
            <ac:picMk id="23" creationId="{FD04FD7B-0E12-BB72-2D69-F85C2F3DF6F7}"/>
          </ac:picMkLst>
        </pc:picChg>
        <pc:picChg chg="add mod modCrop">
          <ac:chgData name="Bruce Bream" userId="89dee041ce48bf29" providerId="LiveId" clId="{FEB13B74-B42C-48BE-948B-35A636310E35}" dt="2024-02-16T20:58:32.366" v="6264" actId="1076"/>
          <ac:picMkLst>
            <pc:docMk/>
            <pc:sldMk cId="2696133426" sldId="272"/>
            <ac:picMk id="24" creationId="{72A451DA-835F-374D-B6CE-E3E2FECE67BC}"/>
          </ac:picMkLst>
        </pc:picChg>
        <pc:picChg chg="add mod">
          <ac:chgData name="Bruce Bream" userId="89dee041ce48bf29" providerId="LiveId" clId="{FEB13B74-B42C-48BE-948B-35A636310E35}" dt="2024-02-22T21:40:44.520" v="10348" actId="1076"/>
          <ac:picMkLst>
            <pc:docMk/>
            <pc:sldMk cId="2696133426" sldId="272"/>
            <ac:picMk id="26" creationId="{960731DF-8FD7-000C-1CD6-F42F62A6613A}"/>
          </ac:picMkLst>
        </pc:picChg>
        <pc:picChg chg="add del mod">
          <ac:chgData name="Bruce Bream" userId="89dee041ce48bf29" providerId="LiveId" clId="{FEB13B74-B42C-48BE-948B-35A636310E35}" dt="2024-02-15T21:09:36.549" v="5796" actId="478"/>
          <ac:picMkLst>
            <pc:docMk/>
            <pc:sldMk cId="2696133426" sldId="272"/>
            <ac:picMk id="2050" creationId="{D6152B79-E549-F842-C4B8-E3043F8CEEB1}"/>
          </ac:picMkLst>
        </pc:picChg>
        <pc:picChg chg="add del mod">
          <ac:chgData name="Bruce Bream" userId="89dee041ce48bf29" providerId="LiveId" clId="{FEB13B74-B42C-48BE-948B-35A636310E35}" dt="2024-02-15T21:09:59.678" v="5799" actId="478"/>
          <ac:picMkLst>
            <pc:docMk/>
            <pc:sldMk cId="2696133426" sldId="272"/>
            <ac:picMk id="2052" creationId="{642768C0-A305-B55C-C842-5738A40A89D8}"/>
          </ac:picMkLst>
        </pc:picChg>
        <pc:picChg chg="add mod">
          <ac:chgData name="Bruce Bream" userId="89dee041ce48bf29" providerId="LiveId" clId="{FEB13B74-B42C-48BE-948B-35A636310E35}" dt="2024-02-16T20:21:19.653" v="6009" actId="1076"/>
          <ac:picMkLst>
            <pc:docMk/>
            <pc:sldMk cId="2696133426" sldId="272"/>
            <ac:picMk id="2054" creationId="{D61DE7FE-1373-A757-A90D-D091F5AC051A}"/>
          </ac:picMkLst>
        </pc:picChg>
        <pc:cxnChg chg="add mod">
          <ac:chgData name="Bruce Bream" userId="89dee041ce48bf29" providerId="LiveId" clId="{FEB13B74-B42C-48BE-948B-35A636310E35}" dt="2024-02-21T03:11:49.999" v="7448" actId="1076"/>
          <ac:cxnSpMkLst>
            <pc:docMk/>
            <pc:sldMk cId="2696133426" sldId="272"/>
            <ac:cxnSpMk id="6" creationId="{AF7C9894-FBFF-243E-1749-CD78B6186F38}"/>
          </ac:cxnSpMkLst>
        </pc:cxnChg>
      </pc:sldChg>
      <pc:sldChg chg="addSp delSp modSp mod setBg">
        <pc:chgData name="Bruce Bream" userId="89dee041ce48bf29" providerId="LiveId" clId="{FEB13B74-B42C-48BE-948B-35A636310E35}" dt="2024-02-28T02:01:49.486" v="13051" actId="692"/>
        <pc:sldMkLst>
          <pc:docMk/>
          <pc:sldMk cId="1135001128" sldId="273"/>
        </pc:sldMkLst>
        <pc:spChg chg="mod">
          <ac:chgData name="Bruce Bream" userId="89dee041ce48bf29" providerId="LiveId" clId="{FEB13B74-B42C-48BE-948B-35A636310E35}" dt="2024-02-22T02:19:32.038" v="9066" actId="207"/>
          <ac:spMkLst>
            <pc:docMk/>
            <pc:sldMk cId="1135001128" sldId="273"/>
            <ac:spMk id="2" creationId="{75D6F230-52D1-F68E-F246-6218E06D9D1C}"/>
          </ac:spMkLst>
        </pc:spChg>
        <pc:spChg chg="add mod">
          <ac:chgData name="Bruce Bream" userId="89dee041ce48bf29" providerId="LiveId" clId="{FEB13B74-B42C-48BE-948B-35A636310E35}" dt="2024-02-22T02:19:35.026" v="9067" actId="207"/>
          <ac:spMkLst>
            <pc:docMk/>
            <pc:sldMk cId="1135001128" sldId="273"/>
            <ac:spMk id="3" creationId="{7C21EB27-B90E-2DD4-4135-CACA062033DA}"/>
          </ac:spMkLst>
        </pc:spChg>
        <pc:spChg chg="add mod">
          <ac:chgData name="Bruce Bream" userId="89dee041ce48bf29" providerId="LiveId" clId="{FEB13B74-B42C-48BE-948B-35A636310E35}" dt="2024-02-21T03:54:49.835" v="8784" actId="1076"/>
          <ac:spMkLst>
            <pc:docMk/>
            <pc:sldMk cId="1135001128" sldId="273"/>
            <ac:spMk id="4" creationId="{23ED48C0-D7A5-B49B-031F-275534DC8465}"/>
          </ac:spMkLst>
        </pc:spChg>
        <pc:spChg chg="add mod">
          <ac:chgData name="Bruce Bream" userId="89dee041ce48bf29" providerId="LiveId" clId="{FEB13B74-B42C-48BE-948B-35A636310E35}" dt="2024-02-17T20:31:17.478" v="6883" actId="14100"/>
          <ac:spMkLst>
            <pc:docMk/>
            <pc:sldMk cId="1135001128" sldId="273"/>
            <ac:spMk id="7" creationId="{D1ED2E44-FB72-3BCD-ADCD-C95389C4DC12}"/>
          </ac:spMkLst>
        </pc:spChg>
        <pc:spChg chg="add mod">
          <ac:chgData name="Bruce Bream" userId="89dee041ce48bf29" providerId="LiveId" clId="{FEB13B74-B42C-48BE-948B-35A636310E35}" dt="2024-02-17T20:32:22.123" v="6966" actId="1076"/>
          <ac:spMkLst>
            <pc:docMk/>
            <pc:sldMk cId="1135001128" sldId="273"/>
            <ac:spMk id="8" creationId="{4BD66B97-1647-F44D-FD0E-097C996F8ED2}"/>
          </ac:spMkLst>
        </pc:spChg>
        <pc:spChg chg="add mod">
          <ac:chgData name="Bruce Bream" userId="89dee041ce48bf29" providerId="LiveId" clId="{FEB13B74-B42C-48BE-948B-35A636310E35}" dt="2024-02-17T20:32:24.093" v="6967" actId="1076"/>
          <ac:spMkLst>
            <pc:docMk/>
            <pc:sldMk cId="1135001128" sldId="273"/>
            <ac:spMk id="9" creationId="{C7097DC7-E097-9B2C-7969-5C6EB7AF8A82}"/>
          </ac:spMkLst>
        </pc:spChg>
        <pc:picChg chg="add mod modCrop">
          <ac:chgData name="Bruce Bream" userId="89dee041ce48bf29" providerId="LiveId" clId="{FEB13B74-B42C-48BE-948B-35A636310E35}" dt="2024-02-22T02:09:51.570" v="8964" actId="1076"/>
          <ac:picMkLst>
            <pc:docMk/>
            <pc:sldMk cId="1135001128" sldId="273"/>
            <ac:picMk id="5" creationId="{657EBF12-C985-4BC6-1F55-1DF83BC88F99}"/>
          </ac:picMkLst>
        </pc:picChg>
        <pc:picChg chg="add mod">
          <ac:chgData name="Bruce Bream" userId="89dee041ce48bf29" providerId="LiveId" clId="{FEB13B74-B42C-48BE-948B-35A636310E35}" dt="2024-02-17T20:30:26.196" v="6812" actId="14100"/>
          <ac:picMkLst>
            <pc:docMk/>
            <pc:sldMk cId="1135001128" sldId="273"/>
            <ac:picMk id="6" creationId="{8F12FDDD-4615-9A3A-FD6F-E14757421ED2}"/>
          </ac:picMkLst>
        </pc:picChg>
        <pc:picChg chg="add mod modCrop">
          <ac:chgData name="Bruce Bream" userId="89dee041ce48bf29" providerId="LiveId" clId="{FEB13B74-B42C-48BE-948B-35A636310E35}" dt="2024-02-22T02:09:55.869" v="8965" actId="14100"/>
          <ac:picMkLst>
            <pc:docMk/>
            <pc:sldMk cId="1135001128" sldId="273"/>
            <ac:picMk id="7" creationId="{2603CA69-C570-2D71-52D2-8677321708C0}"/>
          </ac:picMkLst>
        </pc:picChg>
        <pc:picChg chg="del mod">
          <ac:chgData name="Bruce Bream" userId="89dee041ce48bf29" providerId="LiveId" clId="{FEB13B74-B42C-48BE-948B-35A636310E35}" dt="2024-02-22T02:09:05.882" v="8957" actId="478"/>
          <ac:picMkLst>
            <pc:docMk/>
            <pc:sldMk cId="1135001128" sldId="273"/>
            <ac:picMk id="15" creationId="{32C4AD6A-31A3-3B03-A7F0-F54A4C34A8E0}"/>
          </ac:picMkLst>
        </pc:picChg>
        <pc:cxnChg chg="add mod">
          <ac:chgData name="Bruce Bream" userId="89dee041ce48bf29" providerId="LiveId" clId="{FEB13B74-B42C-48BE-948B-35A636310E35}" dt="2024-02-28T02:01:49.486" v="13051" actId="692"/>
          <ac:cxnSpMkLst>
            <pc:docMk/>
            <pc:sldMk cId="1135001128" sldId="273"/>
            <ac:cxnSpMk id="6" creationId="{1ED3A6F4-3F45-60C9-E498-5483CF2F31E3}"/>
          </ac:cxnSpMkLst>
        </pc:cxnChg>
      </pc:sldChg>
      <pc:sldChg chg="addSp delSp modSp mod modNotesTx">
        <pc:chgData name="Bruce Bream" userId="89dee041ce48bf29" providerId="LiveId" clId="{FEB13B74-B42C-48BE-948B-35A636310E35}" dt="2024-02-24T16:00:19.196" v="11687" actId="20577"/>
        <pc:sldMkLst>
          <pc:docMk/>
          <pc:sldMk cId="2622119797" sldId="274"/>
        </pc:sldMkLst>
        <pc:spChg chg="add mod">
          <ac:chgData name="Bruce Bream" userId="89dee041ce48bf29" providerId="LiveId" clId="{FEB13B74-B42C-48BE-948B-35A636310E35}" dt="2024-02-24T15:53:38.275" v="11395" actId="1035"/>
          <ac:spMkLst>
            <pc:docMk/>
            <pc:sldMk cId="2622119797" sldId="274"/>
            <ac:spMk id="2" creationId="{6E5C0AE4-00A4-99BB-94E5-2FB9FCE1C0A5}"/>
          </ac:spMkLst>
        </pc:spChg>
        <pc:spChg chg="add mod">
          <ac:chgData name="Bruce Bream" userId="89dee041ce48bf29" providerId="LiveId" clId="{FEB13B74-B42C-48BE-948B-35A636310E35}" dt="2024-02-24T15:55:17.545" v="11429" actId="1076"/>
          <ac:spMkLst>
            <pc:docMk/>
            <pc:sldMk cId="2622119797" sldId="274"/>
            <ac:spMk id="8" creationId="{72A29050-19DC-DE12-472E-6897CBD92E82}"/>
          </ac:spMkLst>
        </pc:spChg>
        <pc:picChg chg="add del mod modCrop">
          <ac:chgData name="Bruce Bream" userId="89dee041ce48bf29" providerId="LiveId" clId="{FEB13B74-B42C-48BE-948B-35A636310E35}" dt="2024-02-24T15:52:38.604" v="11377" actId="478"/>
          <ac:picMkLst>
            <pc:docMk/>
            <pc:sldMk cId="2622119797" sldId="274"/>
            <ac:picMk id="4" creationId="{971D34F5-1F83-7D85-0A5D-6D0AB79573FB}"/>
          </ac:picMkLst>
        </pc:picChg>
        <pc:picChg chg="add del mod modCrop">
          <ac:chgData name="Bruce Bream" userId="89dee041ce48bf29" providerId="LiveId" clId="{FEB13B74-B42C-48BE-948B-35A636310E35}" dt="2024-02-24T15:53:31.532" v="11385" actId="478"/>
          <ac:picMkLst>
            <pc:docMk/>
            <pc:sldMk cId="2622119797" sldId="274"/>
            <ac:picMk id="5" creationId="{F441EADD-C0CC-DE05-F4C9-33D4FBD2C25D}"/>
          </ac:picMkLst>
        </pc:picChg>
        <pc:picChg chg="del">
          <ac:chgData name="Bruce Bream" userId="89dee041ce48bf29" providerId="LiveId" clId="{FEB13B74-B42C-48BE-948B-35A636310E35}" dt="2024-02-24T15:32:29.748" v="11290" actId="478"/>
          <ac:picMkLst>
            <pc:docMk/>
            <pc:sldMk cId="2622119797" sldId="274"/>
            <ac:picMk id="6" creationId="{D2D74FED-12AE-FCBE-A152-D789001126CB}"/>
          </ac:picMkLst>
        </pc:picChg>
        <pc:picChg chg="add mod modCrop">
          <ac:chgData name="Bruce Bream" userId="89dee041ce48bf29" providerId="LiveId" clId="{FEB13B74-B42C-48BE-948B-35A636310E35}" dt="2024-02-24T15:57:44.351" v="11455" actId="1076"/>
          <ac:picMkLst>
            <pc:docMk/>
            <pc:sldMk cId="2622119797" sldId="274"/>
            <ac:picMk id="7" creationId="{9EEF66AF-9A33-59AD-FD41-33E01AACE373}"/>
          </ac:picMkLst>
        </pc:picChg>
        <pc:picChg chg="del">
          <ac:chgData name="Bruce Bream" userId="89dee041ce48bf29" providerId="LiveId" clId="{FEB13B74-B42C-48BE-948B-35A636310E35}" dt="2024-02-24T15:32:31.862" v="11291" actId="478"/>
          <ac:picMkLst>
            <pc:docMk/>
            <pc:sldMk cId="2622119797" sldId="274"/>
            <ac:picMk id="7" creationId="{BE40F636-35B1-25A9-C5DF-56E06B270AD8}"/>
          </ac:picMkLst>
        </pc:picChg>
        <pc:picChg chg="add mod modCrop">
          <ac:chgData name="Bruce Bream" userId="89dee041ce48bf29" providerId="LiveId" clId="{FEB13B74-B42C-48BE-948B-35A636310E35}" dt="2024-02-24T15:58:05.860" v="11459" actId="692"/>
          <ac:picMkLst>
            <pc:docMk/>
            <pc:sldMk cId="2622119797" sldId="274"/>
            <ac:picMk id="10" creationId="{C2FCF1E3-629D-04A6-7311-11A3885F817E}"/>
          </ac:picMkLst>
        </pc:picChg>
        <pc:picChg chg="add mod">
          <ac:chgData name="Bruce Bream" userId="89dee041ce48bf29" providerId="LiveId" clId="{FEB13B74-B42C-48BE-948B-35A636310E35}" dt="2024-02-24T15:58:36.020" v="11460" actId="14100"/>
          <ac:picMkLst>
            <pc:docMk/>
            <pc:sldMk cId="2622119797" sldId="274"/>
            <ac:picMk id="1026" creationId="{E95AAD80-1EFC-33DD-1E53-B1BD42A6E092}"/>
          </ac:picMkLst>
        </pc:picChg>
      </pc:sldChg>
      <pc:sldChg chg="addSp modSp new mod setBg modNotesTx">
        <pc:chgData name="Bruce Bream" userId="89dee041ce48bf29" providerId="LiveId" clId="{FEB13B74-B42C-48BE-948B-35A636310E35}" dt="2024-02-28T02:01:31.170" v="13046" actId="1076"/>
        <pc:sldMkLst>
          <pc:docMk/>
          <pc:sldMk cId="3437686703" sldId="275"/>
        </pc:sldMkLst>
        <pc:spChg chg="add mod">
          <ac:chgData name="Bruce Bream" userId="89dee041ce48bf29" providerId="LiveId" clId="{FEB13B74-B42C-48BE-948B-35A636310E35}" dt="2024-02-21T03:52:11.421" v="8712" actId="6549"/>
          <ac:spMkLst>
            <pc:docMk/>
            <pc:sldMk cId="3437686703" sldId="275"/>
            <ac:spMk id="2" creationId="{950E237F-6445-4BB8-AED6-32501C11D901}"/>
          </ac:spMkLst>
        </pc:spChg>
        <pc:picChg chg="add mod">
          <ac:chgData name="Bruce Bream" userId="89dee041ce48bf29" providerId="LiveId" clId="{FEB13B74-B42C-48BE-948B-35A636310E35}" dt="2024-02-16T21:17:40.451" v="6379" actId="1076"/>
          <ac:picMkLst>
            <pc:docMk/>
            <pc:sldMk cId="3437686703" sldId="275"/>
            <ac:picMk id="4" creationId="{87EAAD72-D0DC-D29F-2616-392A75309438}"/>
          </ac:picMkLst>
        </pc:picChg>
        <pc:cxnChg chg="add mod">
          <ac:chgData name="Bruce Bream" userId="89dee041ce48bf29" providerId="LiveId" clId="{FEB13B74-B42C-48BE-948B-35A636310E35}" dt="2024-02-28T02:01:31.170" v="13046" actId="1076"/>
          <ac:cxnSpMkLst>
            <pc:docMk/>
            <pc:sldMk cId="3437686703" sldId="275"/>
            <ac:cxnSpMk id="3" creationId="{4EC161E3-C91D-4910-7715-211656EF6D62}"/>
          </ac:cxnSpMkLst>
        </pc:cxnChg>
      </pc:sldChg>
      <pc:sldChg chg="addSp delSp modSp mod setBg">
        <pc:chgData name="Bruce Bream" userId="89dee041ce48bf29" providerId="LiveId" clId="{FEB13B74-B42C-48BE-948B-35A636310E35}" dt="2024-02-28T02:05:00.204" v="13092" actId="14100"/>
        <pc:sldMkLst>
          <pc:docMk/>
          <pc:sldMk cId="4172286451" sldId="276"/>
        </pc:sldMkLst>
        <pc:spChg chg="add mod">
          <ac:chgData name="Bruce Bream" userId="89dee041ce48bf29" providerId="LiveId" clId="{FEB13B74-B42C-48BE-948B-35A636310E35}" dt="2024-02-22T02:20:29.262" v="9085" actId="20577"/>
          <ac:spMkLst>
            <pc:docMk/>
            <pc:sldMk cId="4172286451" sldId="276"/>
            <ac:spMk id="2" creationId="{55B9BB61-099B-7555-B2D0-065AE05E9DB5}"/>
          </ac:spMkLst>
        </pc:spChg>
        <pc:spChg chg="mod ord">
          <ac:chgData name="Bruce Bream" userId="89dee041ce48bf29" providerId="LiveId" clId="{FEB13B74-B42C-48BE-948B-35A636310E35}" dt="2024-02-22T02:16:33.022" v="9009" actId="166"/>
          <ac:spMkLst>
            <pc:docMk/>
            <pc:sldMk cId="4172286451" sldId="276"/>
            <ac:spMk id="4" creationId="{784675F9-2556-B113-7C3F-6AAD659B0374}"/>
          </ac:spMkLst>
        </pc:spChg>
        <pc:spChg chg="mod">
          <ac:chgData name="Bruce Bream" userId="89dee041ce48bf29" providerId="LiveId" clId="{FEB13B74-B42C-48BE-948B-35A636310E35}" dt="2024-02-22T02:17:03.350" v="9019" actId="1076"/>
          <ac:spMkLst>
            <pc:docMk/>
            <pc:sldMk cId="4172286451" sldId="276"/>
            <ac:spMk id="5" creationId="{946DBDC2-A3AA-B241-ECFD-DCB7FB4A921E}"/>
          </ac:spMkLst>
        </pc:spChg>
        <pc:spChg chg="mod">
          <ac:chgData name="Bruce Bream" userId="89dee041ce48bf29" providerId="LiveId" clId="{FEB13B74-B42C-48BE-948B-35A636310E35}" dt="2024-02-22T02:17:31.197" v="9045" actId="1076"/>
          <ac:spMkLst>
            <pc:docMk/>
            <pc:sldMk cId="4172286451" sldId="276"/>
            <ac:spMk id="7" creationId="{4B4FF3DC-3A76-F3D5-7DB3-1DF3FF2BE478}"/>
          </ac:spMkLst>
        </pc:spChg>
        <pc:picChg chg="del">
          <ac:chgData name="Bruce Bream" userId="89dee041ce48bf29" providerId="LiveId" clId="{FEB13B74-B42C-48BE-948B-35A636310E35}" dt="2024-02-22T02:14:22.644" v="8990" actId="478"/>
          <ac:picMkLst>
            <pc:docMk/>
            <pc:sldMk cId="4172286451" sldId="276"/>
            <ac:picMk id="3" creationId="{B030AC1D-CA12-2BD5-35CD-EDA52350F6C8}"/>
          </ac:picMkLst>
        </pc:picChg>
        <pc:picChg chg="add mod ord modCrop">
          <ac:chgData name="Bruce Bream" userId="89dee041ce48bf29" providerId="LiveId" clId="{FEB13B74-B42C-48BE-948B-35A636310E35}" dt="2024-02-22T02:17:24.973" v="9044" actId="1035"/>
          <ac:picMkLst>
            <pc:docMk/>
            <pc:sldMk cId="4172286451" sldId="276"/>
            <ac:picMk id="8" creationId="{6028AE3E-B3DB-AD74-E13E-8A07C40FF4C2}"/>
          </ac:picMkLst>
        </pc:picChg>
        <pc:cxnChg chg="add mod">
          <ac:chgData name="Bruce Bream" userId="89dee041ce48bf29" providerId="LiveId" clId="{FEB13B74-B42C-48BE-948B-35A636310E35}" dt="2024-02-28T02:05:00.204" v="13092" actId="14100"/>
          <ac:cxnSpMkLst>
            <pc:docMk/>
            <pc:sldMk cId="4172286451" sldId="276"/>
            <ac:cxnSpMk id="3" creationId="{5D19A4DB-2DE1-0599-B2D0-822682ED0D17}"/>
          </ac:cxnSpMkLst>
        </pc:cxnChg>
      </pc:sldChg>
      <pc:sldChg chg="addSp delSp modSp mod setBg">
        <pc:chgData name="Bruce Bream" userId="89dee041ce48bf29" providerId="LiveId" clId="{FEB13B74-B42C-48BE-948B-35A636310E35}" dt="2024-02-28T02:01:57.379" v="13052"/>
        <pc:sldMkLst>
          <pc:docMk/>
          <pc:sldMk cId="3097245618" sldId="277"/>
        </pc:sldMkLst>
        <pc:spChg chg="mod">
          <ac:chgData name="Bruce Bream" userId="89dee041ce48bf29" providerId="LiveId" clId="{FEB13B74-B42C-48BE-948B-35A636310E35}" dt="2024-02-22T02:21:31.022" v="9091" actId="1076"/>
          <ac:spMkLst>
            <pc:docMk/>
            <pc:sldMk cId="3097245618" sldId="277"/>
            <ac:spMk id="2" creationId="{12604262-E193-A56E-B2B0-EA1FB5A5E515}"/>
          </ac:spMkLst>
        </pc:spChg>
        <pc:spChg chg="mod">
          <ac:chgData name="Bruce Bream" userId="89dee041ce48bf29" providerId="LiveId" clId="{FEB13B74-B42C-48BE-948B-35A636310E35}" dt="2024-02-22T02:19:15.213" v="9064" actId="20577"/>
          <ac:spMkLst>
            <pc:docMk/>
            <pc:sldMk cId="3097245618" sldId="277"/>
            <ac:spMk id="3" creationId="{922D2B93-2686-5B1C-9068-0DAFC502A5CC}"/>
          </ac:spMkLst>
        </pc:spChg>
        <pc:spChg chg="mod">
          <ac:chgData name="Bruce Bream" userId="89dee041ce48bf29" providerId="LiveId" clId="{FEB13B74-B42C-48BE-948B-35A636310E35}" dt="2024-02-22T02:22:09.233" v="9097" actId="1076"/>
          <ac:spMkLst>
            <pc:docMk/>
            <pc:sldMk cId="3097245618" sldId="277"/>
            <ac:spMk id="7" creationId="{D1ED2E44-FB72-3BCD-ADCD-C95389C4DC12}"/>
          </ac:spMkLst>
        </pc:spChg>
        <pc:picChg chg="add mod modCrop">
          <ac:chgData name="Bruce Bream" userId="89dee041ce48bf29" providerId="LiveId" clId="{FEB13B74-B42C-48BE-948B-35A636310E35}" dt="2024-02-22T02:12:57.554" v="8987" actId="14100"/>
          <ac:picMkLst>
            <pc:docMk/>
            <pc:sldMk cId="3097245618" sldId="277"/>
            <ac:picMk id="5" creationId="{818042D6-726B-1BE8-04E1-1989DD10A73B}"/>
          </ac:picMkLst>
        </pc:picChg>
        <pc:picChg chg="del">
          <ac:chgData name="Bruce Bream" userId="89dee041ce48bf29" providerId="LiveId" clId="{FEB13B74-B42C-48BE-948B-35A636310E35}" dt="2024-02-22T02:10:06.924" v="8966" actId="478"/>
          <ac:picMkLst>
            <pc:docMk/>
            <pc:sldMk cId="3097245618" sldId="277"/>
            <ac:picMk id="10" creationId="{50EDB33B-AB52-1290-D729-08EDB2235A84}"/>
          </ac:picMkLst>
        </pc:picChg>
        <pc:cxnChg chg="add mod">
          <ac:chgData name="Bruce Bream" userId="89dee041ce48bf29" providerId="LiveId" clId="{FEB13B74-B42C-48BE-948B-35A636310E35}" dt="2024-02-28T02:01:57.379" v="13052"/>
          <ac:cxnSpMkLst>
            <pc:docMk/>
            <pc:sldMk cId="3097245618" sldId="277"/>
            <ac:cxnSpMk id="4" creationId="{D2CA0D9A-EE11-DABC-C676-9D523B07722E}"/>
          </ac:cxnSpMkLst>
        </pc:cxnChg>
        <pc:cxnChg chg="add mod">
          <ac:chgData name="Bruce Bream" userId="89dee041ce48bf29" providerId="LiveId" clId="{FEB13B74-B42C-48BE-948B-35A636310E35}" dt="2024-02-22T02:22:41.375" v="9113" actId="1076"/>
          <ac:cxnSpMkLst>
            <pc:docMk/>
            <pc:sldMk cId="3097245618" sldId="277"/>
            <ac:cxnSpMk id="8" creationId="{C419AB99-6714-F39B-1728-F59B92532F06}"/>
          </ac:cxnSpMkLst>
        </pc:cxnChg>
        <pc:cxnChg chg="add mod">
          <ac:chgData name="Bruce Bream" userId="89dee041ce48bf29" providerId="LiveId" clId="{FEB13B74-B42C-48BE-948B-35A636310E35}" dt="2024-02-22T02:22:50.585" v="9116" actId="14100"/>
          <ac:cxnSpMkLst>
            <pc:docMk/>
            <pc:sldMk cId="3097245618" sldId="277"/>
            <ac:cxnSpMk id="9" creationId="{3F145395-E92D-6C58-DC53-8C7B55C902C1}"/>
          </ac:cxnSpMkLst>
        </pc:cxnChg>
      </pc:sldChg>
      <pc:sldChg chg="addSp delSp modSp new mod setBg modNotesTx">
        <pc:chgData name="Bruce Bream" userId="89dee041ce48bf29" providerId="LiveId" clId="{FEB13B74-B42C-48BE-948B-35A636310E35}" dt="2024-02-22T21:51:15.272" v="10495" actId="20577"/>
        <pc:sldMkLst>
          <pc:docMk/>
          <pc:sldMk cId="2160285548" sldId="278"/>
        </pc:sldMkLst>
        <pc:spChg chg="del">
          <ac:chgData name="Bruce Bream" userId="89dee041ce48bf29" providerId="LiveId" clId="{FEB13B74-B42C-48BE-948B-35A636310E35}" dt="2024-02-21T02:44:38.190" v="6978" actId="478"/>
          <ac:spMkLst>
            <pc:docMk/>
            <pc:sldMk cId="2160285548" sldId="278"/>
            <ac:spMk id="2" creationId="{D96A116C-E56C-67D5-A730-D35825E58404}"/>
          </ac:spMkLst>
        </pc:spChg>
        <pc:spChg chg="del">
          <ac:chgData name="Bruce Bream" userId="89dee041ce48bf29" providerId="LiveId" clId="{FEB13B74-B42C-48BE-948B-35A636310E35}" dt="2024-02-21T02:44:38.190" v="6978" actId="478"/>
          <ac:spMkLst>
            <pc:docMk/>
            <pc:sldMk cId="2160285548" sldId="278"/>
            <ac:spMk id="3" creationId="{A13AA9BF-BE93-E31A-865B-DE3EC2E0F4CF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4" creationId="{7AD1B3F4-615F-C353-5545-F8D2DB0BED6C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5" creationId="{B16C96AD-E06F-B3D6-3439-9EF3C981A40F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6" creationId="{BC977BA3-1FED-505D-F375-6D2AE762372F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8" creationId="{DB97EF9B-6D84-60D8-1DF5-EA5D93A85F14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9" creationId="{0E0F6048-B3DB-850A-839A-BEED7E5EFB13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0" creationId="{064644DF-F9A8-30FD-3985-592BE44E39E7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1" creationId="{8396A58E-4DFA-C65A-F480-F7798236BB95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2" creationId="{07015D10-288A-439C-B471-387A30C18A3F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3" creationId="{4CE9A9E2-2345-F36F-B788-68AB005EBD9A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4" creationId="{C8D47B67-D071-0DB3-D6D3-43CFBA61942B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5" creationId="{6301E8A7-424C-D6EC-C8E2-C25D5E9C21A3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6" creationId="{E3ECC23F-A33D-4600-F9EE-E51A6998D2AA}"/>
          </ac:spMkLst>
        </pc:spChg>
        <pc:spChg chg="add del mod">
          <ac:chgData name="Bruce Bream" userId="89dee041ce48bf29" providerId="LiveId" clId="{FEB13B74-B42C-48BE-948B-35A636310E35}" dt="2024-02-21T02:46:20.584" v="6984" actId="478"/>
          <ac:spMkLst>
            <pc:docMk/>
            <pc:sldMk cId="2160285548" sldId="278"/>
            <ac:spMk id="17" creationId="{96253858-19A2-4F15-B35A-D77BD7F4D467}"/>
          </ac:spMkLst>
        </pc:spChg>
        <pc:spChg chg="add mod">
          <ac:chgData name="Bruce Bream" userId="89dee041ce48bf29" providerId="LiveId" clId="{FEB13B74-B42C-48BE-948B-35A636310E35}" dt="2024-02-21T02:49:08.883" v="7017" actId="14100"/>
          <ac:spMkLst>
            <pc:docMk/>
            <pc:sldMk cId="2160285548" sldId="278"/>
            <ac:spMk id="19" creationId="{AC2A62B5-DB7B-84DE-33FB-BE9926E67F66}"/>
          </ac:spMkLst>
        </pc:spChg>
        <pc:spChg chg="add mod">
          <ac:chgData name="Bruce Bream" userId="89dee041ce48bf29" providerId="LiveId" clId="{FEB13B74-B42C-48BE-948B-35A636310E35}" dt="2024-02-21T02:49:13.374" v="7018" actId="14100"/>
          <ac:spMkLst>
            <pc:docMk/>
            <pc:sldMk cId="2160285548" sldId="278"/>
            <ac:spMk id="20" creationId="{F9C07ABD-6975-D09F-DDED-9D47968624CB}"/>
          </ac:spMkLst>
        </pc:spChg>
        <pc:spChg chg="add mod">
          <ac:chgData name="Bruce Bream" userId="89dee041ce48bf29" providerId="LiveId" clId="{FEB13B74-B42C-48BE-948B-35A636310E35}" dt="2024-02-21T02:49:16.541" v="7019" actId="14100"/>
          <ac:spMkLst>
            <pc:docMk/>
            <pc:sldMk cId="2160285548" sldId="278"/>
            <ac:spMk id="21" creationId="{347A24A8-4670-A568-C8A9-F6BF98ACB29F}"/>
          </ac:spMkLst>
        </pc:spChg>
        <pc:spChg chg="add mod">
          <ac:chgData name="Bruce Bream" userId="89dee041ce48bf29" providerId="LiveId" clId="{FEB13B74-B42C-48BE-948B-35A636310E35}" dt="2024-02-21T02:49:18.567" v="7020" actId="14100"/>
          <ac:spMkLst>
            <pc:docMk/>
            <pc:sldMk cId="2160285548" sldId="278"/>
            <ac:spMk id="22" creationId="{A61D96F5-6F8E-20F5-3156-BFD9BCA3C4A7}"/>
          </ac:spMkLst>
        </pc:spChg>
        <pc:spChg chg="add mod">
          <ac:chgData name="Bruce Bream" userId="89dee041ce48bf29" providerId="LiveId" clId="{FEB13B74-B42C-48BE-948B-35A636310E35}" dt="2024-02-21T02:49:22.699" v="7021" actId="14100"/>
          <ac:spMkLst>
            <pc:docMk/>
            <pc:sldMk cId="2160285548" sldId="278"/>
            <ac:spMk id="23" creationId="{79522123-5C13-B257-E3CA-1F178ECEE011}"/>
          </ac:spMkLst>
        </pc:spChg>
        <pc:spChg chg="add mod">
          <ac:chgData name="Bruce Bream" userId="89dee041ce48bf29" providerId="LiveId" clId="{FEB13B74-B42C-48BE-948B-35A636310E35}" dt="2024-02-21T02:49:59.099" v="7034" actId="14100"/>
          <ac:spMkLst>
            <pc:docMk/>
            <pc:sldMk cId="2160285548" sldId="278"/>
            <ac:spMk id="24" creationId="{B3A18471-DE81-562B-0979-76D03408A8CC}"/>
          </ac:spMkLst>
        </pc:spChg>
        <pc:spChg chg="add mod">
          <ac:chgData name="Bruce Bream" userId="89dee041ce48bf29" providerId="LiveId" clId="{FEB13B74-B42C-48BE-948B-35A636310E35}" dt="2024-02-21T02:49:50.638" v="7033" actId="20577"/>
          <ac:spMkLst>
            <pc:docMk/>
            <pc:sldMk cId="2160285548" sldId="278"/>
            <ac:spMk id="25" creationId="{06A8A3C0-348D-7CEA-D799-97B231375633}"/>
          </ac:spMkLst>
        </pc:spChg>
        <pc:spChg chg="add mod">
          <ac:chgData name="Bruce Bream" userId="89dee041ce48bf29" providerId="LiveId" clId="{FEB13B74-B42C-48BE-948B-35A636310E35}" dt="2024-02-21T02:49:41.252" v="7027" actId="1076"/>
          <ac:spMkLst>
            <pc:docMk/>
            <pc:sldMk cId="2160285548" sldId="278"/>
            <ac:spMk id="26" creationId="{E48148CD-24D8-2E6E-08ED-D5C6681DB014}"/>
          </ac:spMkLst>
        </pc:spChg>
        <pc:spChg chg="add mod">
          <ac:chgData name="Bruce Bream" userId="89dee041ce48bf29" providerId="LiveId" clId="{FEB13B74-B42C-48BE-948B-35A636310E35}" dt="2024-02-21T02:49:31.142" v="7024" actId="14100"/>
          <ac:spMkLst>
            <pc:docMk/>
            <pc:sldMk cId="2160285548" sldId="278"/>
            <ac:spMk id="27" creationId="{C2F861EC-B5B8-FC0A-5FD8-60BB98F9EDAC}"/>
          </ac:spMkLst>
        </pc:spChg>
        <pc:spChg chg="add mod">
          <ac:chgData name="Bruce Bream" userId="89dee041ce48bf29" providerId="LiveId" clId="{FEB13B74-B42C-48BE-948B-35A636310E35}" dt="2024-02-21T02:49:34.298" v="7025" actId="14100"/>
          <ac:spMkLst>
            <pc:docMk/>
            <pc:sldMk cId="2160285548" sldId="278"/>
            <ac:spMk id="28" creationId="{3370B3BF-9A17-D27B-70B0-85BF0C54D101}"/>
          </ac:spMkLst>
        </pc:spChg>
        <pc:spChg chg="add mod">
          <ac:chgData name="Bruce Bream" userId="89dee041ce48bf29" providerId="LiveId" clId="{FEB13B74-B42C-48BE-948B-35A636310E35}" dt="2024-02-21T02:52:04.891" v="7141" actId="207"/>
          <ac:spMkLst>
            <pc:docMk/>
            <pc:sldMk cId="2160285548" sldId="278"/>
            <ac:spMk id="29" creationId="{05856471-C387-7DB6-905E-7F9B4073335D}"/>
          </ac:spMkLst>
        </pc:spChg>
        <pc:spChg chg="add del">
          <ac:chgData name="Bruce Bream" userId="89dee041ce48bf29" providerId="LiveId" clId="{FEB13B74-B42C-48BE-948B-35A636310E35}" dt="2024-02-21T02:47:14.824" v="6990" actId="11529"/>
          <ac:spMkLst>
            <pc:docMk/>
            <pc:sldMk cId="2160285548" sldId="278"/>
            <ac:spMk id="30" creationId="{702E8856-EEB2-D82D-8612-6A85D3ADCBEB}"/>
          </ac:spMkLst>
        </pc:spChg>
        <pc:spChg chg="add mod ord">
          <ac:chgData name="Bruce Bream" userId="89dee041ce48bf29" providerId="LiveId" clId="{FEB13B74-B42C-48BE-948B-35A636310E35}" dt="2024-02-22T21:39:41.048" v="10346" actId="1076"/>
          <ac:spMkLst>
            <pc:docMk/>
            <pc:sldMk cId="2160285548" sldId="278"/>
            <ac:spMk id="31" creationId="{02F6CD07-3E1B-6ABF-F829-4101F2A83F52}"/>
          </ac:spMkLst>
        </pc:spChg>
        <pc:picChg chg="add del mod">
          <ac:chgData name="Bruce Bream" userId="89dee041ce48bf29" providerId="LiveId" clId="{FEB13B74-B42C-48BE-948B-35A636310E35}" dt="2024-02-21T02:46:20.584" v="6984" actId="478"/>
          <ac:picMkLst>
            <pc:docMk/>
            <pc:sldMk cId="2160285548" sldId="278"/>
            <ac:picMk id="7" creationId="{A6459FF8-E3A3-3536-C5FC-BB6D25977E76}"/>
          </ac:picMkLst>
        </pc:picChg>
        <pc:picChg chg="add mod">
          <ac:chgData name="Bruce Bream" userId="89dee041ce48bf29" providerId="LiveId" clId="{FEB13B74-B42C-48BE-948B-35A636310E35}" dt="2024-02-22T21:39:44.032" v="10347" actId="14100"/>
          <ac:picMkLst>
            <pc:docMk/>
            <pc:sldMk cId="2160285548" sldId="278"/>
            <ac:picMk id="18" creationId="{8B5AA20C-EFF5-4FA2-6FCD-95D4C9DCCA23}"/>
          </ac:picMkLst>
        </pc:picChg>
      </pc:sldChg>
      <pc:sldChg chg="addSp delSp modSp new add del mod setBg modAnim">
        <pc:chgData name="Bruce Bream" userId="89dee041ce48bf29" providerId="LiveId" clId="{FEB13B74-B42C-48BE-948B-35A636310E35}" dt="2024-02-28T02:02:09.247" v="13056" actId="1076"/>
        <pc:sldMkLst>
          <pc:docMk/>
          <pc:sldMk cId="2945805155" sldId="279"/>
        </pc:sldMkLst>
        <pc:spChg chg="add mod">
          <ac:chgData name="Bruce Bream" userId="89dee041ce48bf29" providerId="LiveId" clId="{FEB13B74-B42C-48BE-948B-35A636310E35}" dt="2024-02-22T21:28:51.447" v="10078" actId="20577"/>
          <ac:spMkLst>
            <pc:docMk/>
            <pc:sldMk cId="2945805155" sldId="279"/>
            <ac:spMk id="2" creationId="{9DB9BC8C-F878-9AFF-1A5D-5D3759129CA3}"/>
          </ac:spMkLst>
        </pc:spChg>
        <pc:spChg chg="add mod">
          <ac:chgData name="Bruce Bream" userId="89dee041ce48bf29" providerId="LiveId" clId="{FEB13B74-B42C-48BE-948B-35A636310E35}" dt="2024-02-22T21:35:59.128" v="10248" actId="179"/>
          <ac:spMkLst>
            <pc:docMk/>
            <pc:sldMk cId="2945805155" sldId="279"/>
            <ac:spMk id="5" creationId="{0D64B103-7766-2778-60EF-6774CF14CABB}"/>
          </ac:spMkLst>
        </pc:spChg>
        <pc:spChg chg="add mod">
          <ac:chgData name="Bruce Bream" userId="89dee041ce48bf29" providerId="LiveId" clId="{FEB13B74-B42C-48BE-948B-35A636310E35}" dt="2024-02-22T21:29:33.937" v="10101"/>
          <ac:spMkLst>
            <pc:docMk/>
            <pc:sldMk cId="2945805155" sldId="279"/>
            <ac:spMk id="8" creationId="{F13571CA-E415-96F5-33E7-E39A67C03763}"/>
          </ac:spMkLst>
        </pc:spChg>
        <pc:picChg chg="add del mod">
          <ac:chgData name="Bruce Bream" userId="89dee041ce48bf29" providerId="LiveId" clId="{FEB13B74-B42C-48BE-948B-35A636310E35}" dt="2024-02-22T21:24:11.408" v="10018" actId="478"/>
          <ac:picMkLst>
            <pc:docMk/>
            <pc:sldMk cId="2945805155" sldId="279"/>
            <ac:picMk id="4" creationId="{F121EE48-FC5C-392C-CB63-47F31D593653}"/>
          </ac:picMkLst>
        </pc:picChg>
        <pc:picChg chg="add del mod">
          <ac:chgData name="Bruce Bream" userId="89dee041ce48bf29" providerId="LiveId" clId="{FEB13B74-B42C-48BE-948B-35A636310E35}" dt="2024-02-22T21:25:14.048" v="10024" actId="478"/>
          <ac:picMkLst>
            <pc:docMk/>
            <pc:sldMk cId="2945805155" sldId="279"/>
            <ac:picMk id="6" creationId="{E8DB26C1-25D9-91A9-B229-49175FEDB6BF}"/>
          </ac:picMkLst>
        </pc:picChg>
        <pc:picChg chg="add mod modCrop">
          <ac:chgData name="Bruce Bream" userId="89dee041ce48bf29" providerId="LiveId" clId="{FEB13B74-B42C-48BE-948B-35A636310E35}" dt="2024-02-22T21:36:04.594" v="10249" actId="14100"/>
          <ac:picMkLst>
            <pc:docMk/>
            <pc:sldMk cId="2945805155" sldId="279"/>
            <ac:picMk id="7" creationId="{8BA307D9-0B1C-A543-93AF-4460E683ADB2}"/>
          </ac:picMkLst>
        </pc:picChg>
        <pc:cxnChg chg="add mod">
          <ac:chgData name="Bruce Bream" userId="89dee041ce48bf29" providerId="LiveId" clId="{FEB13B74-B42C-48BE-948B-35A636310E35}" dt="2024-02-28T02:02:09.247" v="13056" actId="1076"/>
          <ac:cxnSpMkLst>
            <pc:docMk/>
            <pc:sldMk cId="2945805155" sldId="279"/>
            <ac:cxnSpMk id="3" creationId="{5B6A5617-A932-7D41-6D20-68063543157D}"/>
          </ac:cxnSpMkLst>
        </pc:cxnChg>
      </pc:sldChg>
      <pc:sldChg chg="addSp delSp modSp new mod setBg modNotesTx">
        <pc:chgData name="Bruce Bream" userId="89dee041ce48bf29" providerId="LiveId" clId="{FEB13B74-B42C-48BE-948B-35A636310E35}" dt="2024-02-28T02:01:11.582" v="13042" actId="1076"/>
        <pc:sldMkLst>
          <pc:docMk/>
          <pc:sldMk cId="1783688601" sldId="280"/>
        </pc:sldMkLst>
        <pc:spChg chg="del">
          <ac:chgData name="Bruce Bream" userId="89dee041ce48bf29" providerId="LiveId" clId="{FEB13B74-B42C-48BE-948B-35A636310E35}" dt="2024-02-22T02:27:45.647" v="9254" actId="478"/>
          <ac:spMkLst>
            <pc:docMk/>
            <pc:sldMk cId="1783688601" sldId="280"/>
            <ac:spMk id="2" creationId="{C12991F8-8EE1-281B-7C0E-20E203E3C2E2}"/>
          </ac:spMkLst>
        </pc:spChg>
        <pc:spChg chg="del">
          <ac:chgData name="Bruce Bream" userId="89dee041ce48bf29" providerId="LiveId" clId="{FEB13B74-B42C-48BE-948B-35A636310E35}" dt="2024-02-22T02:27:45.647" v="9254" actId="478"/>
          <ac:spMkLst>
            <pc:docMk/>
            <pc:sldMk cId="1783688601" sldId="280"/>
            <ac:spMk id="3" creationId="{F998C0A3-89E1-37FC-32AE-BC9B3078B6FB}"/>
          </ac:spMkLst>
        </pc:spChg>
        <pc:spChg chg="add mod">
          <ac:chgData name="Bruce Bream" userId="89dee041ce48bf29" providerId="LiveId" clId="{FEB13B74-B42C-48BE-948B-35A636310E35}" dt="2024-02-22T02:27:53.524" v="9255"/>
          <ac:spMkLst>
            <pc:docMk/>
            <pc:sldMk cId="1783688601" sldId="280"/>
            <ac:spMk id="4" creationId="{F3CCEC5A-52B1-76F9-5CCE-EDB8CDA6E03E}"/>
          </ac:spMkLst>
        </pc:spChg>
        <pc:spChg chg="add mod">
          <ac:chgData name="Bruce Bream" userId="89dee041ce48bf29" providerId="LiveId" clId="{FEB13B74-B42C-48BE-948B-35A636310E35}" dt="2024-02-22T02:28:46.776" v="9269" actId="948"/>
          <ac:spMkLst>
            <pc:docMk/>
            <pc:sldMk cId="1783688601" sldId="280"/>
            <ac:spMk id="5" creationId="{A0A40789-0DB1-744D-65E6-CE4FABA2730C}"/>
          </ac:spMkLst>
        </pc:spChg>
        <pc:picChg chg="add mod">
          <ac:chgData name="Bruce Bream" userId="89dee041ce48bf29" providerId="LiveId" clId="{FEB13B74-B42C-48BE-948B-35A636310E35}" dt="2024-02-22T02:29:03.214" v="9270" actId="14100"/>
          <ac:picMkLst>
            <pc:docMk/>
            <pc:sldMk cId="1783688601" sldId="280"/>
            <ac:picMk id="6" creationId="{F8F182A3-1973-FB81-B1AF-1655DF1A0BB0}"/>
          </ac:picMkLst>
        </pc:picChg>
        <pc:cxnChg chg="add mod">
          <ac:chgData name="Bruce Bream" userId="89dee041ce48bf29" providerId="LiveId" clId="{FEB13B74-B42C-48BE-948B-35A636310E35}" dt="2024-02-28T02:01:11.582" v="13042" actId="1076"/>
          <ac:cxnSpMkLst>
            <pc:docMk/>
            <pc:sldMk cId="1783688601" sldId="280"/>
            <ac:cxnSpMk id="2" creationId="{042F2E89-859D-03BA-4A3D-42C9997C0EEB}"/>
          </ac:cxnSpMkLst>
        </pc:cxnChg>
      </pc:sldChg>
      <pc:sldChg chg="addSp delSp modSp new mod setBg modAnim">
        <pc:chgData name="Bruce Bream" userId="89dee041ce48bf29" providerId="LiveId" clId="{FEB13B74-B42C-48BE-948B-35A636310E35}" dt="2024-02-28T02:02:13.967" v="13058" actId="1076"/>
        <pc:sldMkLst>
          <pc:docMk/>
          <pc:sldMk cId="1105545920" sldId="281"/>
        </pc:sldMkLst>
        <pc:spChg chg="add mod">
          <ac:chgData name="Bruce Bream" userId="89dee041ce48bf29" providerId="LiveId" clId="{FEB13B74-B42C-48BE-948B-35A636310E35}" dt="2024-02-22T21:30:47.821" v="10158" actId="14100"/>
          <ac:spMkLst>
            <pc:docMk/>
            <pc:sldMk cId="1105545920" sldId="281"/>
            <ac:spMk id="4" creationId="{ECDAAC28-939F-06B7-4B57-430190FE5DF2}"/>
          </ac:spMkLst>
        </pc:spChg>
        <pc:spChg chg="add del mod">
          <ac:chgData name="Bruce Bream" userId="89dee041ce48bf29" providerId="LiveId" clId="{FEB13B74-B42C-48BE-948B-35A636310E35}" dt="2024-02-22T21:32:06.340" v="10174" actId="478"/>
          <ac:spMkLst>
            <pc:docMk/>
            <pc:sldMk cId="1105545920" sldId="281"/>
            <ac:spMk id="5" creationId="{21ABA540-4BEE-F385-B4C8-DA20311FDB06}"/>
          </ac:spMkLst>
        </pc:spChg>
        <pc:spChg chg="add mod">
          <ac:chgData name="Bruce Bream" userId="89dee041ce48bf29" providerId="LiveId" clId="{FEB13B74-B42C-48BE-948B-35A636310E35}" dt="2024-02-22T21:37:45.203" v="10323" actId="1076"/>
          <ac:spMkLst>
            <pc:docMk/>
            <pc:sldMk cId="1105545920" sldId="281"/>
            <ac:spMk id="6" creationId="{90F63552-6EFE-DD30-A794-C179D4D35A05}"/>
          </ac:spMkLst>
        </pc:spChg>
        <pc:spChg chg="add mod">
          <ac:chgData name="Bruce Bream" userId="89dee041ce48bf29" providerId="LiveId" clId="{FEB13B74-B42C-48BE-948B-35A636310E35}" dt="2024-02-22T21:38:29.675" v="10344" actId="20577"/>
          <ac:spMkLst>
            <pc:docMk/>
            <pc:sldMk cId="1105545920" sldId="281"/>
            <ac:spMk id="11" creationId="{2FC612F6-4CE5-78CC-6F75-56F34D9180B8}"/>
          </ac:spMkLst>
        </pc:spChg>
        <pc:picChg chg="add mod modCrop">
          <ac:chgData name="Bruce Bream" userId="89dee041ce48bf29" providerId="LiveId" clId="{FEB13B74-B42C-48BE-948B-35A636310E35}" dt="2024-02-22T21:37:40.812" v="10322" actId="1076"/>
          <ac:picMkLst>
            <pc:docMk/>
            <pc:sldMk cId="1105545920" sldId="281"/>
            <ac:picMk id="2" creationId="{A2A5CB44-0449-C9B0-582F-39954DA816F5}"/>
          </ac:picMkLst>
        </pc:picChg>
        <pc:cxnChg chg="add mod">
          <ac:chgData name="Bruce Bream" userId="89dee041ce48bf29" providerId="LiveId" clId="{FEB13B74-B42C-48BE-948B-35A636310E35}" dt="2024-02-28T02:02:13.967" v="13058" actId="1076"/>
          <ac:cxnSpMkLst>
            <pc:docMk/>
            <pc:sldMk cId="1105545920" sldId="281"/>
            <ac:cxnSpMk id="3" creationId="{00BAF096-D280-9BA7-CDC3-B011DF5A52F7}"/>
          </ac:cxnSpMkLst>
        </pc:cxnChg>
        <pc:cxnChg chg="add mod">
          <ac:chgData name="Bruce Bream" userId="89dee041ce48bf29" providerId="LiveId" clId="{FEB13B74-B42C-48BE-948B-35A636310E35}" dt="2024-02-22T21:37:48.179" v="10324" actId="14100"/>
          <ac:cxnSpMkLst>
            <pc:docMk/>
            <pc:sldMk cId="1105545920" sldId="281"/>
            <ac:cxnSpMk id="7" creationId="{F44D4FC5-4EF0-011A-3C11-12B14037E11D}"/>
          </ac:cxnSpMkLst>
        </pc:cxnChg>
      </pc:sldChg>
      <pc:sldChg chg="addSp delSp modSp new mod setBg modNotesTx">
        <pc:chgData name="Bruce Bream" userId="89dee041ce48bf29" providerId="LiveId" clId="{FEB13B74-B42C-48BE-948B-35A636310E35}" dt="2024-02-28T02:00:52.561" v="13036" actId="403"/>
        <pc:sldMkLst>
          <pc:docMk/>
          <pc:sldMk cId="991296234" sldId="282"/>
        </pc:sldMkLst>
        <pc:spChg chg="del">
          <ac:chgData name="Bruce Bream" userId="89dee041ce48bf29" providerId="LiveId" clId="{FEB13B74-B42C-48BE-948B-35A636310E35}" dt="2024-02-28T01:56:43.016" v="12753" actId="478"/>
          <ac:spMkLst>
            <pc:docMk/>
            <pc:sldMk cId="991296234" sldId="282"/>
            <ac:spMk id="2" creationId="{74E5C0B3-C97D-460B-5B6A-640BA1C1E021}"/>
          </ac:spMkLst>
        </pc:spChg>
        <pc:spChg chg="del">
          <ac:chgData name="Bruce Bream" userId="89dee041ce48bf29" providerId="LiveId" clId="{FEB13B74-B42C-48BE-948B-35A636310E35}" dt="2024-02-28T01:56:43.016" v="12753" actId="478"/>
          <ac:spMkLst>
            <pc:docMk/>
            <pc:sldMk cId="991296234" sldId="282"/>
            <ac:spMk id="3" creationId="{722A07AC-61FE-44A7-5113-64DCAE313722}"/>
          </ac:spMkLst>
        </pc:spChg>
        <pc:spChg chg="add mod">
          <ac:chgData name="Bruce Bream" userId="89dee041ce48bf29" providerId="LiveId" clId="{FEB13B74-B42C-48BE-948B-35A636310E35}" dt="2024-02-28T01:58:03.232" v="12868" actId="207"/>
          <ac:spMkLst>
            <pc:docMk/>
            <pc:sldMk cId="991296234" sldId="282"/>
            <ac:spMk id="6" creationId="{28CB12A8-11E4-4EC1-DADF-FC963157DD3D}"/>
          </ac:spMkLst>
        </pc:spChg>
        <pc:spChg chg="add mod">
          <ac:chgData name="Bruce Bream" userId="89dee041ce48bf29" providerId="LiveId" clId="{FEB13B74-B42C-48BE-948B-35A636310E35}" dt="2024-02-28T02:00:28.414" v="13033" actId="20577"/>
          <ac:spMkLst>
            <pc:docMk/>
            <pc:sldMk cId="991296234" sldId="282"/>
            <ac:spMk id="7" creationId="{F4C85CC3-1FC9-6C93-1226-B187DD771CF7}"/>
          </ac:spMkLst>
        </pc:spChg>
        <pc:spChg chg="add mod">
          <ac:chgData name="Bruce Bream" userId="89dee041ce48bf29" providerId="LiveId" clId="{FEB13B74-B42C-48BE-948B-35A636310E35}" dt="2024-02-28T02:00:52.561" v="13036" actId="403"/>
          <ac:spMkLst>
            <pc:docMk/>
            <pc:sldMk cId="991296234" sldId="282"/>
            <ac:spMk id="10" creationId="{9D65C911-16D1-CC11-3A2F-72CC24B004C0}"/>
          </ac:spMkLst>
        </pc:spChg>
        <pc:picChg chg="add mod">
          <ac:chgData name="Bruce Bream" userId="89dee041ce48bf29" providerId="LiveId" clId="{FEB13B74-B42C-48BE-948B-35A636310E35}" dt="2024-02-28T01:56:47.043" v="12756" actId="962"/>
          <ac:picMkLst>
            <pc:docMk/>
            <pc:sldMk cId="991296234" sldId="282"/>
            <ac:picMk id="5" creationId="{12EC2F29-1C57-684A-9BF9-B0B8B40532A0}"/>
          </ac:picMkLst>
        </pc:picChg>
        <pc:cxnChg chg="add mod">
          <ac:chgData name="Bruce Bream" userId="89dee041ce48bf29" providerId="LiveId" clId="{FEB13B74-B42C-48BE-948B-35A636310E35}" dt="2024-02-28T01:59:21.500" v="12951" actId="14100"/>
          <ac:cxnSpMkLst>
            <pc:docMk/>
            <pc:sldMk cId="991296234" sldId="282"/>
            <ac:cxnSpMk id="8" creationId="{E09534DE-C820-243A-7C96-5DAB64010277}"/>
          </ac:cxnSpMkLst>
        </pc:cxnChg>
      </pc:sldChg>
      <pc:sldMasterChg chg="modSp modSldLayout">
        <pc:chgData name="Bruce Bream" userId="89dee041ce48bf29" providerId="LiveId" clId="{FEB13B74-B42C-48BE-948B-35A636310E35}" dt="2024-02-04T02:47:28.807" v="263"/>
        <pc:sldMasterMkLst>
          <pc:docMk/>
          <pc:sldMasterMk cId="1740323387" sldId="2147483648"/>
        </pc:sldMasterMkLst>
        <pc:spChg chg="mod">
          <ac:chgData name="Bruce Bream" userId="89dee041ce48bf29" providerId="LiveId" clId="{FEB13B74-B42C-48BE-948B-35A636310E35}" dt="2024-02-04T02:47:28.807" v="263"/>
          <ac:spMkLst>
            <pc:docMk/>
            <pc:sldMasterMk cId="1740323387" sldId="2147483648"/>
            <ac:spMk id="2" creationId="{D9594DC0-A0CF-3FE2-7A08-89DA3479CB54}"/>
          </ac:spMkLst>
        </pc:spChg>
        <pc:spChg chg="mod">
          <ac:chgData name="Bruce Bream" userId="89dee041ce48bf29" providerId="LiveId" clId="{FEB13B74-B42C-48BE-948B-35A636310E35}" dt="2024-02-04T02:47:28.807" v="263"/>
          <ac:spMkLst>
            <pc:docMk/>
            <pc:sldMasterMk cId="1740323387" sldId="2147483648"/>
            <ac:spMk id="3" creationId="{A272BBD9-E5BA-7C4A-2A92-98E929D4E187}"/>
          </ac:spMkLst>
        </pc:spChg>
        <pc:spChg chg="mod">
          <ac:chgData name="Bruce Bream" userId="89dee041ce48bf29" providerId="LiveId" clId="{FEB13B74-B42C-48BE-948B-35A636310E35}" dt="2024-02-04T02:47:28.807" v="263"/>
          <ac:spMkLst>
            <pc:docMk/>
            <pc:sldMasterMk cId="1740323387" sldId="2147483648"/>
            <ac:spMk id="4" creationId="{F97555CC-6390-93D0-1B58-D3C1F35988AC}"/>
          </ac:spMkLst>
        </pc:spChg>
        <pc:spChg chg="mod">
          <ac:chgData name="Bruce Bream" userId="89dee041ce48bf29" providerId="LiveId" clId="{FEB13B74-B42C-48BE-948B-35A636310E35}" dt="2024-02-04T02:47:28.807" v="263"/>
          <ac:spMkLst>
            <pc:docMk/>
            <pc:sldMasterMk cId="1740323387" sldId="2147483648"/>
            <ac:spMk id="5" creationId="{72386205-13F5-10F9-A887-A6569B7CC38A}"/>
          </ac:spMkLst>
        </pc:spChg>
        <pc:spChg chg="mod">
          <ac:chgData name="Bruce Bream" userId="89dee041ce48bf29" providerId="LiveId" clId="{FEB13B74-B42C-48BE-948B-35A636310E35}" dt="2024-02-04T02:47:28.807" v="263"/>
          <ac:spMkLst>
            <pc:docMk/>
            <pc:sldMasterMk cId="1740323387" sldId="2147483648"/>
            <ac:spMk id="6" creationId="{D7601029-3CF2-3256-43CA-1206F2F94D0F}"/>
          </ac:spMkLst>
        </pc:spChg>
        <pc:sldLayoutChg chg="modSp">
          <pc:chgData name="Bruce Bream" userId="89dee041ce48bf29" providerId="LiveId" clId="{FEB13B74-B42C-48BE-948B-35A636310E35}" dt="2024-02-04T02:47:28.807" v="263"/>
          <pc:sldLayoutMkLst>
            <pc:docMk/>
            <pc:sldMasterMk cId="1740323387" sldId="2147483648"/>
            <pc:sldLayoutMk cId="14997551" sldId="2147483649"/>
          </pc:sldLayoutMkLst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14997551" sldId="2147483649"/>
              <ac:spMk id="2" creationId="{45145C53-C416-A065-9522-7834AEFBB1B1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14997551" sldId="2147483649"/>
              <ac:spMk id="3" creationId="{D49D2B15-39F7-141F-7A75-1AD6F696B07C}"/>
            </ac:spMkLst>
          </pc:spChg>
        </pc:sldLayoutChg>
        <pc:sldLayoutChg chg="modSp">
          <pc:chgData name="Bruce Bream" userId="89dee041ce48bf29" providerId="LiveId" clId="{FEB13B74-B42C-48BE-948B-35A636310E35}" dt="2024-02-04T02:47:28.807" v="263"/>
          <pc:sldLayoutMkLst>
            <pc:docMk/>
            <pc:sldMasterMk cId="1740323387" sldId="2147483648"/>
            <pc:sldLayoutMk cId="3066697037" sldId="2147483651"/>
          </pc:sldLayoutMkLst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3066697037" sldId="2147483651"/>
              <ac:spMk id="2" creationId="{063EFC1A-AAA5-4BEF-81CE-906590DBE9BE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3066697037" sldId="2147483651"/>
              <ac:spMk id="3" creationId="{1BDBA38F-F890-9B38-2343-D1B34A9D1900}"/>
            </ac:spMkLst>
          </pc:spChg>
        </pc:sldLayoutChg>
        <pc:sldLayoutChg chg="modSp">
          <pc:chgData name="Bruce Bream" userId="89dee041ce48bf29" providerId="LiveId" clId="{FEB13B74-B42C-48BE-948B-35A636310E35}" dt="2024-02-04T02:47:28.807" v="263"/>
          <pc:sldLayoutMkLst>
            <pc:docMk/>
            <pc:sldMasterMk cId="1740323387" sldId="2147483648"/>
            <pc:sldLayoutMk cId="1268450644" sldId="2147483652"/>
          </pc:sldLayoutMkLst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1268450644" sldId="2147483652"/>
              <ac:spMk id="3" creationId="{11D6F510-1A3B-AE92-BB21-B60590B68AF3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1268450644" sldId="2147483652"/>
              <ac:spMk id="4" creationId="{C60E6A28-0B05-EBD5-2E2D-3940AC7ED513}"/>
            </ac:spMkLst>
          </pc:spChg>
        </pc:sldLayoutChg>
        <pc:sldLayoutChg chg="modSp">
          <pc:chgData name="Bruce Bream" userId="89dee041ce48bf29" providerId="LiveId" clId="{FEB13B74-B42C-48BE-948B-35A636310E35}" dt="2024-02-04T02:47:28.807" v="263"/>
          <pc:sldLayoutMkLst>
            <pc:docMk/>
            <pc:sldMasterMk cId="1740323387" sldId="2147483648"/>
            <pc:sldLayoutMk cId="208247857" sldId="2147483653"/>
          </pc:sldLayoutMkLst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208247857" sldId="2147483653"/>
              <ac:spMk id="2" creationId="{D63BE4A8-8AE2-1A3C-E107-1DB688140929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208247857" sldId="2147483653"/>
              <ac:spMk id="3" creationId="{B890F21B-7CA1-4022-5385-08F9A2334DE5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208247857" sldId="2147483653"/>
              <ac:spMk id="4" creationId="{7771A496-12B1-FDD1-1F9D-418B36201B03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208247857" sldId="2147483653"/>
              <ac:spMk id="5" creationId="{303F4E14-2972-9310-6BB5-9EF03259751D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208247857" sldId="2147483653"/>
              <ac:spMk id="6" creationId="{95B41BAD-BCA6-67CA-010F-06D926741F76}"/>
            </ac:spMkLst>
          </pc:spChg>
        </pc:sldLayoutChg>
        <pc:sldLayoutChg chg="modSp">
          <pc:chgData name="Bruce Bream" userId="89dee041ce48bf29" providerId="LiveId" clId="{FEB13B74-B42C-48BE-948B-35A636310E35}" dt="2024-02-04T02:47:28.807" v="263"/>
          <pc:sldLayoutMkLst>
            <pc:docMk/>
            <pc:sldMasterMk cId="1740323387" sldId="2147483648"/>
            <pc:sldLayoutMk cId="670355411" sldId="2147483656"/>
          </pc:sldLayoutMkLst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670355411" sldId="2147483656"/>
              <ac:spMk id="2" creationId="{5678C48C-87E9-CF6E-43C7-D892F5E82147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670355411" sldId="2147483656"/>
              <ac:spMk id="3" creationId="{588CDD9F-12A8-386F-F31D-591B1D846141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670355411" sldId="2147483656"/>
              <ac:spMk id="4" creationId="{35C59C32-5B73-6AF6-2DAC-33E89B98D14D}"/>
            </ac:spMkLst>
          </pc:spChg>
        </pc:sldLayoutChg>
        <pc:sldLayoutChg chg="modSp">
          <pc:chgData name="Bruce Bream" userId="89dee041ce48bf29" providerId="LiveId" clId="{FEB13B74-B42C-48BE-948B-35A636310E35}" dt="2024-02-04T02:47:28.807" v="263"/>
          <pc:sldLayoutMkLst>
            <pc:docMk/>
            <pc:sldMasterMk cId="1740323387" sldId="2147483648"/>
            <pc:sldLayoutMk cId="3960454775" sldId="2147483657"/>
          </pc:sldLayoutMkLst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3960454775" sldId="2147483657"/>
              <ac:spMk id="2" creationId="{1595323B-2586-616D-B13C-1E4D971099A2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3960454775" sldId="2147483657"/>
              <ac:spMk id="3" creationId="{6321FC09-F4AF-006E-277D-C8A3EA406594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3960454775" sldId="2147483657"/>
              <ac:spMk id="4" creationId="{16DD0797-DA91-0211-1B81-0D7AEE7BE27F}"/>
            </ac:spMkLst>
          </pc:spChg>
        </pc:sldLayoutChg>
        <pc:sldLayoutChg chg="modSp">
          <pc:chgData name="Bruce Bream" userId="89dee041ce48bf29" providerId="LiveId" clId="{FEB13B74-B42C-48BE-948B-35A636310E35}" dt="2024-02-04T02:47:28.807" v="263"/>
          <pc:sldLayoutMkLst>
            <pc:docMk/>
            <pc:sldMasterMk cId="1740323387" sldId="2147483648"/>
            <pc:sldLayoutMk cId="3918900728" sldId="2147483659"/>
          </pc:sldLayoutMkLst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3918900728" sldId="2147483659"/>
              <ac:spMk id="2" creationId="{5BD7A814-3EFD-8D1A-5D00-92B8807033A5}"/>
            </ac:spMkLst>
          </pc:spChg>
          <pc:spChg chg="mod">
            <ac:chgData name="Bruce Bream" userId="89dee041ce48bf29" providerId="LiveId" clId="{FEB13B74-B42C-48BE-948B-35A636310E35}" dt="2024-02-04T02:47:28.807" v="263"/>
            <ac:spMkLst>
              <pc:docMk/>
              <pc:sldMasterMk cId="1740323387" sldId="2147483648"/>
              <pc:sldLayoutMk cId="3918900728" sldId="2147483659"/>
              <ac:spMk id="3" creationId="{98116EE1-3C05-ACCC-F63F-F49AA01B64CA}"/>
            </ac:spMkLst>
          </pc:spChg>
        </pc:sldLayoutChg>
      </pc:sldMasterChg>
      <pc:sldMasterChg chg="modSldLayout">
        <pc:chgData name="Bruce Bream" userId="89dee041ce48bf29" providerId="LiveId" clId="{FEB13B74-B42C-48BE-948B-35A636310E35}" dt="2024-02-21T02:43:44.001" v="6976"/>
        <pc:sldMasterMkLst>
          <pc:docMk/>
          <pc:sldMasterMk cId="1888182896" sldId="2147483660"/>
        </pc:sldMasterMkLst>
        <pc:sldLayoutChg chg="setBg">
          <pc:chgData name="Bruce Bream" userId="89dee041ce48bf29" providerId="LiveId" clId="{FEB13B74-B42C-48BE-948B-35A636310E35}" dt="2024-02-21T02:43:44.001" v="6976"/>
          <pc:sldLayoutMkLst>
            <pc:docMk/>
            <pc:sldMasterMk cId="1888182896" sldId="2147483660"/>
            <pc:sldLayoutMk cId="1188902556" sldId="2147483661"/>
          </pc:sldLayoutMkLst>
        </pc:sldLayoutChg>
      </pc:sldMasterChg>
    </pc:docChg>
  </pc:docChgLst>
  <pc:docChgLst>
    <pc:chgData name="Bruce Bream" userId="89dee041ce48bf29" providerId="LiveId" clId="{AF3480A0-D253-4545-BB48-E148DDDC5007}"/>
    <pc:docChg chg="undo custSel addSld modSld sldOrd">
      <pc:chgData name="Bruce Bream" userId="89dee041ce48bf29" providerId="LiveId" clId="{AF3480A0-D253-4545-BB48-E148DDDC5007}" dt="2024-04-06T01:51:58.633" v="2693" actId="20577"/>
      <pc:docMkLst>
        <pc:docMk/>
      </pc:docMkLst>
      <pc:sldChg chg="modNotesTx">
        <pc:chgData name="Bruce Bream" userId="89dee041ce48bf29" providerId="LiveId" clId="{AF3480A0-D253-4545-BB48-E148DDDC5007}" dt="2024-04-06T01:38:28.762" v="1178" actId="20577"/>
        <pc:sldMkLst>
          <pc:docMk/>
          <pc:sldMk cId="2106061122" sldId="258"/>
        </pc:sldMkLst>
      </pc:sldChg>
      <pc:sldChg chg="modSp mod modNotesTx">
        <pc:chgData name="Bruce Bream" userId="89dee041ce48bf29" providerId="LiveId" clId="{AF3480A0-D253-4545-BB48-E148DDDC5007}" dt="2024-04-06T01:43:05.214" v="1653" actId="20577"/>
        <pc:sldMkLst>
          <pc:docMk/>
          <pc:sldMk cId="4270925815" sldId="259"/>
        </pc:sldMkLst>
        <pc:spChg chg="mod">
          <ac:chgData name="Bruce Bream" userId="89dee041ce48bf29" providerId="LiveId" clId="{AF3480A0-D253-4545-BB48-E148DDDC5007}" dt="2024-04-06T01:41:06.173" v="1384" actId="179"/>
          <ac:spMkLst>
            <pc:docMk/>
            <pc:sldMk cId="4270925815" sldId="259"/>
            <ac:spMk id="5" creationId="{E834D109-C1BD-4C6D-2573-64407CBEB58E}"/>
          </ac:spMkLst>
        </pc:spChg>
      </pc:sldChg>
      <pc:sldChg chg="modNotesTx">
        <pc:chgData name="Bruce Bream" userId="89dee041ce48bf29" providerId="LiveId" clId="{AF3480A0-D253-4545-BB48-E148DDDC5007}" dt="2024-04-06T01:31:19.414" v="733" actId="20577"/>
        <pc:sldMkLst>
          <pc:docMk/>
          <pc:sldMk cId="2070880595" sldId="261"/>
        </pc:sldMkLst>
      </pc:sldChg>
      <pc:sldChg chg="modNotesTx">
        <pc:chgData name="Bruce Bream" userId="89dee041ce48bf29" providerId="LiveId" clId="{AF3480A0-D253-4545-BB48-E148DDDC5007}" dt="2024-04-06T01:49:10.920" v="2248"/>
        <pc:sldMkLst>
          <pc:docMk/>
          <pc:sldMk cId="325591453" sldId="263"/>
        </pc:sldMkLst>
      </pc:sldChg>
      <pc:sldChg chg="modNotesTx">
        <pc:chgData name="Bruce Bream" userId="89dee041ce48bf29" providerId="LiveId" clId="{AF3480A0-D253-4545-BB48-E148DDDC5007}" dt="2024-04-06T01:31:54.653" v="804" actId="20577"/>
        <pc:sldMkLst>
          <pc:docMk/>
          <pc:sldMk cId="1093652567" sldId="264"/>
        </pc:sldMkLst>
      </pc:sldChg>
      <pc:sldChg chg="modNotesTx">
        <pc:chgData name="Bruce Bream" userId="89dee041ce48bf29" providerId="LiveId" clId="{AF3480A0-D253-4545-BB48-E148DDDC5007}" dt="2024-04-06T01:50:12.344" v="2427" actId="20577"/>
        <pc:sldMkLst>
          <pc:docMk/>
          <pc:sldMk cId="522619780" sldId="265"/>
        </pc:sldMkLst>
      </pc:sldChg>
      <pc:sldChg chg="delSp mod modNotesTx">
        <pc:chgData name="Bruce Bream" userId="89dee041ce48bf29" providerId="LiveId" clId="{AF3480A0-D253-4545-BB48-E148DDDC5007}" dt="2024-04-06T01:23:59.488" v="134" actId="20577"/>
        <pc:sldMkLst>
          <pc:docMk/>
          <pc:sldMk cId="1904308471" sldId="266"/>
        </pc:sldMkLst>
        <pc:spChg chg="del">
          <ac:chgData name="Bruce Bream" userId="89dee041ce48bf29" providerId="LiveId" clId="{AF3480A0-D253-4545-BB48-E148DDDC5007}" dt="2024-04-06T01:23:02.730" v="81" actId="21"/>
          <ac:spMkLst>
            <pc:docMk/>
            <pc:sldMk cId="1904308471" sldId="266"/>
            <ac:spMk id="2" creationId="{DD017122-55BB-5A18-A06B-646CE5A45349}"/>
          </ac:spMkLst>
        </pc:spChg>
      </pc:sldChg>
      <pc:sldChg chg="modNotesTx">
        <pc:chgData name="Bruce Bream" userId="89dee041ce48bf29" providerId="LiveId" clId="{AF3480A0-D253-4545-BB48-E148DDDC5007}" dt="2024-04-06T01:51:40.028" v="2674" actId="20577"/>
        <pc:sldMkLst>
          <pc:docMk/>
          <pc:sldMk cId="3479516096" sldId="267"/>
        </pc:sldMkLst>
      </pc:sldChg>
      <pc:sldChg chg="modNotesTx">
        <pc:chgData name="Bruce Bream" userId="89dee041ce48bf29" providerId="LiveId" clId="{AF3480A0-D253-4545-BB48-E148DDDC5007}" dt="2024-04-06T01:51:58.633" v="2693" actId="20577"/>
        <pc:sldMkLst>
          <pc:docMk/>
          <pc:sldMk cId="1808330713" sldId="268"/>
        </pc:sldMkLst>
      </pc:sldChg>
      <pc:sldChg chg="modNotesTx">
        <pc:chgData name="Bruce Bream" userId="89dee041ce48bf29" providerId="LiveId" clId="{AF3480A0-D253-4545-BB48-E148DDDC5007}" dt="2024-04-06T01:33:03.726" v="812" actId="20577"/>
        <pc:sldMkLst>
          <pc:docMk/>
          <pc:sldMk cId="2696133426" sldId="272"/>
        </pc:sldMkLst>
      </pc:sldChg>
      <pc:sldChg chg="addSp modSp mod modNotesTx">
        <pc:chgData name="Bruce Bream" userId="89dee041ce48bf29" providerId="LiveId" clId="{AF3480A0-D253-4545-BB48-E148DDDC5007}" dt="2024-04-06T01:35:35.007" v="920" actId="115"/>
        <pc:sldMkLst>
          <pc:docMk/>
          <pc:sldMk cId="2622119797" sldId="274"/>
        </pc:sldMkLst>
        <pc:spChg chg="mod">
          <ac:chgData name="Bruce Bream" userId="89dee041ce48bf29" providerId="LiveId" clId="{AF3480A0-D253-4545-BB48-E148DDDC5007}" dt="2024-04-06T01:35:35.007" v="920" actId="115"/>
          <ac:spMkLst>
            <pc:docMk/>
            <pc:sldMk cId="2622119797" sldId="274"/>
            <ac:spMk id="2" creationId="{6E5C0AE4-00A4-99BB-94E5-2FB9FCE1C0A5}"/>
          </ac:spMkLst>
        </pc:spChg>
        <pc:spChg chg="add mod">
          <ac:chgData name="Bruce Bream" userId="89dee041ce48bf29" providerId="LiveId" clId="{AF3480A0-D253-4545-BB48-E148DDDC5007}" dt="2024-04-06T01:35:00.175" v="917" actId="6549"/>
          <ac:spMkLst>
            <pc:docMk/>
            <pc:sldMk cId="2622119797" sldId="274"/>
            <ac:spMk id="3" creationId="{19590922-6A02-1F04-2987-56CAB7136219}"/>
          </ac:spMkLst>
        </pc:spChg>
      </pc:sldChg>
      <pc:sldChg chg="modNotesTx">
        <pc:chgData name="Bruce Bream" userId="89dee041ce48bf29" providerId="LiveId" clId="{AF3480A0-D253-4545-BB48-E148DDDC5007}" dt="2024-04-06T01:39:33.902" v="1268" actId="20577"/>
        <pc:sldMkLst>
          <pc:docMk/>
          <pc:sldMk cId="3437686703" sldId="275"/>
        </pc:sldMkLst>
      </pc:sldChg>
      <pc:sldChg chg="modNotesTx">
        <pc:chgData name="Bruce Bream" userId="89dee041ce48bf29" providerId="LiveId" clId="{AF3480A0-D253-4545-BB48-E148DDDC5007}" dt="2024-04-06T01:30:59.464" v="707" actId="20577"/>
        <pc:sldMkLst>
          <pc:docMk/>
          <pc:sldMk cId="2160285548" sldId="278"/>
        </pc:sldMkLst>
      </pc:sldChg>
      <pc:sldChg chg="modNotesTx">
        <pc:chgData name="Bruce Bream" userId="89dee041ce48bf29" providerId="LiveId" clId="{AF3480A0-D253-4545-BB48-E148DDDC5007}" dt="2024-04-06T01:44:28.580" v="1826" actId="20577"/>
        <pc:sldMkLst>
          <pc:docMk/>
          <pc:sldMk cId="2945805155" sldId="279"/>
        </pc:sldMkLst>
      </pc:sldChg>
      <pc:sldChg chg="modSp mod modNotesTx">
        <pc:chgData name="Bruce Bream" userId="89dee041ce48bf29" providerId="LiveId" clId="{AF3480A0-D253-4545-BB48-E148DDDC5007}" dt="2024-04-06T01:37:57.145" v="1096" actId="20577"/>
        <pc:sldMkLst>
          <pc:docMk/>
          <pc:sldMk cId="1783688601" sldId="280"/>
        </pc:sldMkLst>
        <pc:spChg chg="mod">
          <ac:chgData name="Bruce Bream" userId="89dee041ce48bf29" providerId="LiveId" clId="{AF3480A0-D253-4545-BB48-E148DDDC5007}" dt="2024-04-06T01:35:59.139" v="926" actId="113"/>
          <ac:spMkLst>
            <pc:docMk/>
            <pc:sldMk cId="1783688601" sldId="280"/>
            <ac:spMk id="4" creationId="{F3CCEC5A-52B1-76F9-5CCE-EDB8CDA6E03E}"/>
          </ac:spMkLst>
        </pc:spChg>
        <pc:spChg chg="mod">
          <ac:chgData name="Bruce Bream" userId="89dee041ce48bf29" providerId="LiveId" clId="{AF3480A0-D253-4545-BB48-E148DDDC5007}" dt="2024-04-06T01:35:46.205" v="924" actId="20577"/>
          <ac:spMkLst>
            <pc:docMk/>
            <pc:sldMk cId="1783688601" sldId="280"/>
            <ac:spMk id="5" creationId="{A0A40789-0DB1-744D-65E6-CE4FABA2730C}"/>
          </ac:spMkLst>
        </pc:spChg>
      </pc:sldChg>
      <pc:sldChg chg="modNotesTx">
        <pc:chgData name="Bruce Bream" userId="89dee041ce48bf29" providerId="LiveId" clId="{AF3480A0-D253-4545-BB48-E148DDDC5007}" dt="2024-04-06T01:45:24.139" v="1954" actId="20577"/>
        <pc:sldMkLst>
          <pc:docMk/>
          <pc:sldMk cId="1105545920" sldId="281"/>
        </pc:sldMkLst>
      </pc:sldChg>
      <pc:sldChg chg="addSp delSp modSp new mod ord modNotesTx">
        <pc:chgData name="Bruce Bream" userId="89dee041ce48bf29" providerId="LiveId" clId="{AF3480A0-D253-4545-BB48-E148DDDC5007}" dt="2024-04-06T01:30:41.031" v="695" actId="20577"/>
        <pc:sldMkLst>
          <pc:docMk/>
          <pc:sldMk cId="832781215" sldId="283"/>
        </pc:sldMkLst>
        <pc:spChg chg="mod">
          <ac:chgData name="Bruce Bream" userId="89dee041ce48bf29" providerId="LiveId" clId="{AF3480A0-D253-4545-BB48-E148DDDC5007}" dt="2024-04-06T01:28:45.315" v="393" actId="20577"/>
          <ac:spMkLst>
            <pc:docMk/>
            <pc:sldMk cId="832781215" sldId="283"/>
            <ac:spMk id="2" creationId="{4779B77E-49DD-4CF1-F87E-C5B26E756313}"/>
          </ac:spMkLst>
        </pc:spChg>
        <pc:spChg chg="del">
          <ac:chgData name="Bruce Bream" userId="89dee041ce48bf29" providerId="LiveId" clId="{AF3480A0-D253-4545-BB48-E148DDDC5007}" dt="2024-04-06T01:22:23.269" v="50" actId="478"/>
          <ac:spMkLst>
            <pc:docMk/>
            <pc:sldMk cId="832781215" sldId="283"/>
            <ac:spMk id="3" creationId="{D56CC533-3792-D033-200A-950186A34E75}"/>
          </ac:spMkLst>
        </pc:spChg>
        <pc:spChg chg="add mod">
          <ac:chgData name="Bruce Bream" userId="89dee041ce48bf29" providerId="LiveId" clId="{AF3480A0-D253-4545-BB48-E148DDDC5007}" dt="2024-04-06T01:23:10.199" v="95" actId="20577"/>
          <ac:spMkLst>
            <pc:docMk/>
            <pc:sldMk cId="832781215" sldId="283"/>
            <ac:spMk id="4" creationId="{DD017122-55BB-5A18-A06B-646CE5A45349}"/>
          </ac:spMkLst>
        </pc:spChg>
        <pc:spChg chg="add mod">
          <ac:chgData name="Bruce Bream" userId="89dee041ce48bf29" providerId="LiveId" clId="{AF3480A0-D253-4545-BB48-E148DDDC5007}" dt="2024-04-06T01:28:49.989" v="394" actId="1076"/>
          <ac:spMkLst>
            <pc:docMk/>
            <pc:sldMk cId="832781215" sldId="283"/>
            <ac:spMk id="5" creationId="{C87505DB-2BA3-BE1B-A782-C4C92FBE8F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2CEE1-A7E2-4F10-8359-4D6C7643E8F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45417-C94A-4220-9197-B326EF8A4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maybe but the end of this presentation you will find this an opportunity for a new venture and learn something new that could be used the rest of your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01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b="1" dirty="0"/>
              <a:t>free</a:t>
            </a:r>
            <a:r>
              <a:rPr lang="en-US" dirty="0"/>
              <a:t> Arduino IDE makes it easy to get started with an all-in-one program for programming, saving, documenting, and uploading your program. This example will flash an LED. </a:t>
            </a:r>
            <a:r>
              <a:rPr lang="en-US" dirty="0" err="1"/>
              <a:t>pinMode</a:t>
            </a:r>
            <a:r>
              <a:rPr lang="en-US" dirty="0"/>
              <a:t> identifies the built-in pin where the LED is connected. The loop() runs a continuous loop of turning it on (</a:t>
            </a:r>
            <a:r>
              <a:rPr lang="en-US" dirty="0" err="1"/>
              <a:t>digitalWrite</a:t>
            </a:r>
            <a:r>
              <a:rPr lang="en-US" dirty="0"/>
              <a:t>) and off with delays in milliseconds. (1000 milliseconds = 1 second). Change one of the two delay() and see the LED change the on or off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Knowledge of electronic component operation is part of the learning process. These are all common parts used by Arduino controllers.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24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Interconnect the Arduino with components on the breadboard using plug in connection wires. A pushbutton, resistors, and an LED are used in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6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finally the control part of a microcontroller. The most basic control is to just turn an output pin on and off like the blinking LED. Connect this to a relay and control higher power levels. Send a string of pulses to control flashing LED strings, an LCD display, motors or a drone.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99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22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Modify the basic Blink example to get familiar with programming and expand from there with other included example sketches.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51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photocell varies its resistance with light levels. This can be measured by an analog input pin on the Arduino.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4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In-person examples to show you how much can be done with a simple device like an Arduino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25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Curiosity can lead you to great adventures. I started at 12 when transistors were just being developed. I shocked myself a lot on vacuum tube projects. My interest in electronics led me to meeting someone building a computer chess game with 16k of memory and program stored on a cassette player. This led to being a service technician on medical equipment and eventually working at NASA. The Arduino UNO board is only one of many with built-in functions like </a:t>
            </a:r>
            <a:r>
              <a:rPr lang="en-US" dirty="0" err="1"/>
              <a:t>WiFi</a:t>
            </a:r>
            <a:r>
              <a:rPr lang="en-US" dirty="0"/>
              <a:t> and Bluetooth. A small microcontroller can do amazing things like the Apollo Guidance Computer and the Cassini spacecraft.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3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only a sample of places to start learning more. The internet is full of examples and groups making microcontroller projects with the Arduino family and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Quiz the room on how many computers are in the room or at home. How many at the conference? Over a 10,000 if you count the cars in parking lot. There’s at least 100 modules in a car, each with a microcontroller.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note of caution when handling any microcontroller. That tiny integrated circuit (IC) has some really small connections. Static electricity can destroy the Arduino and other microcontroller 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5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the parts in an Arduino Starter kit. Power the Arduino with either the USB cord or from a 9V battery.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8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Arduino is capable of doing all these tasks, and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0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Programming an Arduino gives you the ability to understand how computers work at the most basic level right down to the individual bits doing the control and the hardware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46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Arduino is a minimal starting point that has great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73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difference between screwing around and science is writing it down. I keep a notebook of all my sketches and separate folders in my computer for each design with the code and a Word or </a:t>
            </a:r>
            <a:r>
              <a:rPr lang="en-US" dirty="0" err="1"/>
              <a:t>Powerpoint</a:t>
            </a:r>
            <a:r>
              <a:rPr lang="en-US" dirty="0"/>
              <a:t> document describing it. Every engineer and scientist I know keeps a notebook.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2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maybe you don’t need to go this far in your documentation. Let’s look at the design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57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learn how a design cycle works if you practice this approach used by all engineers. The sketch was for the computer-controlled lights of a public display. Calculations were for sizing the power supply.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1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Tinkercad</a:t>
            </a:r>
            <a:r>
              <a:rPr lang="en-US" dirty="0"/>
              <a:t> is a </a:t>
            </a:r>
            <a:r>
              <a:rPr lang="en-US" b="1" dirty="0"/>
              <a:t>free</a:t>
            </a:r>
            <a:r>
              <a:rPr lang="en-US" dirty="0"/>
              <a:t> web-based tool for electronic design. Design with physical objects as seen here, then click the circuit icon in the upper left and it generates an electrical schematic (see inset picture).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45417-C94A-4220-9197-B326EF8A44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1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0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7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4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0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9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DB627-9503-4374-ABF4-B05DE6B8F4B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18D6E-9BA2-4F91-BC02-533331E3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8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arrow@roadrunner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duino.cc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gif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Silego_clock_generator.JP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GIF"/><Relationship Id="rId9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inventr.io/resources" TargetMode="External"/><Relationship Id="rId3" Type="http://schemas.openxmlformats.org/officeDocument/2006/relationships/image" Target="../media/image47.jpeg"/><Relationship Id="rId7" Type="http://schemas.openxmlformats.org/officeDocument/2006/relationships/hyperlink" Target="https://www.tinkercad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afruit.com/" TargetMode="External"/><Relationship Id="rId5" Type="http://schemas.openxmlformats.org/officeDocument/2006/relationships/hyperlink" Target="http://www.sparkfun.com/" TargetMode="External"/><Relationship Id="rId4" Type="http://schemas.openxmlformats.org/officeDocument/2006/relationships/hyperlink" Target="http://www.arduino.cc/" TargetMode="External"/><Relationship Id="rId9" Type="http://schemas.openxmlformats.org/officeDocument/2006/relationships/hyperlink" Target="http://www.microcenter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73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9B77E-49DD-4CF1-F87E-C5B26E75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Arduino </a:t>
            </a:r>
            <a:r>
              <a:rPr lang="en-US" b="1" dirty="0" err="1"/>
              <a:t>Microcrontroller</a:t>
            </a:r>
            <a:br>
              <a:rPr lang="en-US" b="1" dirty="0"/>
            </a:br>
            <a:r>
              <a:rPr lang="en-US" sz="3200" b="1" dirty="0"/>
              <a:t>small</a:t>
            </a:r>
            <a:r>
              <a:rPr lang="en-US" b="1" dirty="0"/>
              <a:t> </a:t>
            </a:r>
            <a:r>
              <a:rPr lang="en-US" sz="3600" b="1" dirty="0"/>
              <a:t>but</a:t>
            </a:r>
            <a:r>
              <a:rPr lang="en-US" b="1" dirty="0"/>
              <a:t> </a:t>
            </a:r>
            <a:r>
              <a:rPr lang="en-US" b="1" dirty="0">
                <a:latin typeface="Snap ITC" panose="04040A07060A02020202" pitchFamily="82" charset="0"/>
              </a:rPr>
              <a:t>Mighty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17122-55BB-5A18-A06B-646CE5A45349}"/>
              </a:ext>
            </a:extLst>
          </p:cNvPr>
          <p:cNvSpPr txBox="1"/>
          <p:nvPr/>
        </p:nvSpPr>
        <p:spPr>
          <a:xfrm>
            <a:off x="41329" y="6211669"/>
            <a:ext cx="174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Bruce Bream</a:t>
            </a:r>
          </a:p>
          <a:p>
            <a:r>
              <a:rPr lang="en-US" sz="1200" dirty="0">
                <a:hlinkClick r:id="rId3"/>
              </a:rPr>
              <a:t>tarrow@roadrunner.com</a:t>
            </a:r>
            <a:endParaRPr lang="en-US" sz="1200" dirty="0"/>
          </a:p>
          <a:p>
            <a:r>
              <a:rPr lang="en-US" sz="1200" dirty="0"/>
              <a:t>April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7505DB-2BA3-BE1B-A782-C4C92FBE8FE6}"/>
              </a:ext>
            </a:extLst>
          </p:cNvPr>
          <p:cNvSpPr txBox="1"/>
          <p:nvPr/>
        </p:nvSpPr>
        <p:spPr>
          <a:xfrm>
            <a:off x="829867" y="2038172"/>
            <a:ext cx="8050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Why bother learning about something like this?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is this tiny device?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does someone design with hardware and software?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Ok, Let’s see a demonstrations and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59020-C519-803F-EC18-67647C27B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86" y="3353361"/>
            <a:ext cx="3999287" cy="35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1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CCEC5A-52B1-76F9-5CCE-EDB8CDA6E03E}"/>
              </a:ext>
            </a:extLst>
          </p:cNvPr>
          <p:cNvSpPr txBox="1"/>
          <p:nvPr/>
        </p:nvSpPr>
        <p:spPr>
          <a:xfrm>
            <a:off x="231050" y="1"/>
            <a:ext cx="11997113" cy="6233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Programming – The Integrated Development Environment (IDE)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40789-0DB1-744D-65E6-CE4FABA2730C}"/>
              </a:ext>
            </a:extLst>
          </p:cNvPr>
          <p:cNvSpPr txBox="1"/>
          <p:nvPr/>
        </p:nvSpPr>
        <p:spPr>
          <a:xfrm>
            <a:off x="334372" y="785770"/>
            <a:ext cx="4441162" cy="5786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The Arduino IDE</a:t>
            </a:r>
          </a:p>
          <a:p>
            <a:pPr defTabSz="914400">
              <a:spcAft>
                <a:spcPts val="600"/>
              </a:spcAft>
            </a:pPr>
            <a:r>
              <a:rPr lang="en-US" sz="2800" dirty="0"/>
              <a:t>A single app for programming, saving, documenting, and</a:t>
            </a:r>
          </a:p>
          <a:p>
            <a:pPr defTabSz="914400">
              <a:spcAft>
                <a:spcPts val="600"/>
              </a:spcAft>
            </a:pPr>
            <a:r>
              <a:rPr lang="en-US" sz="2800" dirty="0"/>
              <a:t>uploading a sketch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It’s a </a:t>
            </a:r>
            <a:r>
              <a:rPr lang="en-US" sz="2800" b="1" u="sng" dirty="0"/>
              <a:t>free</a:t>
            </a:r>
            <a:r>
              <a:rPr lang="en-US" sz="2800" dirty="0"/>
              <a:t> download for: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Windows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Mac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Linux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Find it at: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</a:t>
            </a:r>
            <a:r>
              <a:rPr lang="en-US" sz="2800" dirty="0">
                <a:hlinkClick r:id="rId3"/>
              </a:rPr>
              <a:t>www.arduino.cc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182A3-1973-FB81-B1AF-1655DF1A0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6035" y="623347"/>
            <a:ext cx="8085965" cy="6234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2F2E89-859D-03BA-4A3D-42C9997C0EEB}"/>
              </a:ext>
            </a:extLst>
          </p:cNvPr>
          <p:cNvCxnSpPr>
            <a:cxnSpLocks/>
          </p:cNvCxnSpPr>
          <p:nvPr/>
        </p:nvCxnSpPr>
        <p:spPr>
          <a:xfrm flipV="1">
            <a:off x="334372" y="614691"/>
            <a:ext cx="3477581" cy="17311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88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6F0371-A694-79E9-4F74-1CEABC944F47}"/>
              </a:ext>
            </a:extLst>
          </p:cNvPr>
          <p:cNvSpPr txBox="1"/>
          <p:nvPr/>
        </p:nvSpPr>
        <p:spPr>
          <a:xfrm>
            <a:off x="399946" y="159445"/>
            <a:ext cx="509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Sensors – Data at your 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233B0-D891-B18B-5A00-18A55B274E06}"/>
              </a:ext>
            </a:extLst>
          </p:cNvPr>
          <p:cNvSpPr txBox="1"/>
          <p:nvPr/>
        </p:nvSpPr>
        <p:spPr>
          <a:xfrm>
            <a:off x="390885" y="682665"/>
            <a:ext cx="77535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Switches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Temperature/Humidity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Air Particle Sensor / </a:t>
            </a:r>
            <a:r>
              <a:rPr lang="en-US" sz="2400"/>
              <a:t>CO Detector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Light sensor (Photocell)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GPS data (</a:t>
            </a:r>
            <a:r>
              <a:rPr lang="en-US" sz="2400" dirty="0" err="1"/>
              <a:t>lat</a:t>
            </a:r>
            <a:r>
              <a:rPr lang="en-US" sz="2400" dirty="0"/>
              <a:t>/</a:t>
            </a:r>
            <a:r>
              <a:rPr lang="en-US" sz="2400" dirty="0" err="1"/>
              <a:t>lon</a:t>
            </a:r>
            <a:r>
              <a:rPr lang="en-US" sz="2400" dirty="0"/>
              <a:t>, altitude, speed, direction)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Accelerometer (g forces, orientation)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Geiger counter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Motion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Cameras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Soil moisture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Ultrasonic distance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Remote measurement with cellphone or radio connection</a:t>
            </a:r>
          </a:p>
        </p:txBody>
      </p:sp>
      <p:pic>
        <p:nvPicPr>
          <p:cNvPr id="3" name="Picture 2" descr="A close-up of a sensor&#10;&#10;Description automatically generated">
            <a:extLst>
              <a:ext uri="{FF2B5EF4-FFF2-40B4-BE49-F238E27FC236}">
                <a16:creationId xmlns:a16="http://schemas.microsoft.com/office/drawing/2014/main" id="{4FB27286-150E-6046-87A0-FC98CA764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5022" y="640987"/>
            <a:ext cx="2036291" cy="1436534"/>
          </a:xfrm>
          <a:prstGeom prst="rect">
            <a:avLst/>
          </a:prstGeom>
        </p:spPr>
      </p:pic>
      <p:pic>
        <p:nvPicPr>
          <p:cNvPr id="7" name="Picture 6" descr="A close-up of a circuit board&#10;&#10;Description automatically generated">
            <a:extLst>
              <a:ext uri="{FF2B5EF4-FFF2-40B4-BE49-F238E27FC236}">
                <a16:creationId xmlns:a16="http://schemas.microsoft.com/office/drawing/2014/main" id="{4AA5504F-DEA8-5651-38B2-C5A0DEDEA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58" y="2751761"/>
            <a:ext cx="2404579" cy="1510458"/>
          </a:xfrm>
          <a:prstGeom prst="rect">
            <a:avLst/>
          </a:prstGeom>
        </p:spPr>
      </p:pic>
      <p:pic>
        <p:nvPicPr>
          <p:cNvPr id="9" name="Picture 8" descr="A red and black electronic device&#10;&#10;Description automatically generated">
            <a:extLst>
              <a:ext uri="{FF2B5EF4-FFF2-40B4-BE49-F238E27FC236}">
                <a16:creationId xmlns:a16="http://schemas.microsoft.com/office/drawing/2014/main" id="{AB73D5F4-584D-0E1F-7782-E4D67DF23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91" y="640232"/>
            <a:ext cx="1705583" cy="1705583"/>
          </a:xfrm>
          <a:prstGeom prst="rect">
            <a:avLst/>
          </a:prstGeom>
        </p:spPr>
      </p:pic>
      <p:pic>
        <p:nvPicPr>
          <p:cNvPr id="13" name="Picture 12" descr="A close-up of a round object&#10;&#10;Description automatically generated">
            <a:extLst>
              <a:ext uri="{FF2B5EF4-FFF2-40B4-BE49-F238E27FC236}">
                <a16:creationId xmlns:a16="http://schemas.microsoft.com/office/drawing/2014/main" id="{9967490D-C83D-AFFD-962A-7C595D084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7156" y="5302662"/>
            <a:ext cx="1314670" cy="1161139"/>
          </a:xfrm>
          <a:prstGeom prst="rect">
            <a:avLst/>
          </a:prstGeom>
        </p:spPr>
      </p:pic>
      <p:pic>
        <p:nvPicPr>
          <p:cNvPr id="15" name="Picture 14" descr="A close-up of a small black and silver device&#10;&#10;Description automatically generated">
            <a:extLst>
              <a:ext uri="{FF2B5EF4-FFF2-40B4-BE49-F238E27FC236}">
                <a16:creationId xmlns:a16="http://schemas.microsoft.com/office/drawing/2014/main" id="{AE1A4742-586F-1844-F6A1-F9CA897340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66" y="5267502"/>
            <a:ext cx="1252527" cy="1196299"/>
          </a:xfrm>
          <a:prstGeom prst="rect">
            <a:avLst/>
          </a:prstGeom>
        </p:spPr>
      </p:pic>
      <p:pic>
        <p:nvPicPr>
          <p:cNvPr id="17" name="Picture 16" descr="A close-up of a small electronic device&#10;&#10;Description automatically generated">
            <a:extLst>
              <a:ext uri="{FF2B5EF4-FFF2-40B4-BE49-F238E27FC236}">
                <a16:creationId xmlns:a16="http://schemas.microsoft.com/office/drawing/2014/main" id="{77141058-5474-4076-AFE7-ADBFAC2E9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22" y="2745722"/>
            <a:ext cx="1918617" cy="1506258"/>
          </a:xfrm>
          <a:prstGeom prst="rect">
            <a:avLst/>
          </a:prstGeom>
        </p:spPr>
      </p:pic>
      <p:pic>
        <p:nvPicPr>
          <p:cNvPr id="6" name="Picture 5" descr="A small blue circuit board with three round holes&#10;&#10;Description automatically generated">
            <a:extLst>
              <a:ext uri="{FF2B5EF4-FFF2-40B4-BE49-F238E27FC236}">
                <a16:creationId xmlns:a16="http://schemas.microsoft.com/office/drawing/2014/main" id="{C5EA40C4-20AB-6914-02D5-CE5B6B1EA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9" y="5267502"/>
            <a:ext cx="1196299" cy="1196299"/>
          </a:xfrm>
          <a:prstGeom prst="rect">
            <a:avLst/>
          </a:prstGeom>
        </p:spPr>
      </p:pic>
      <p:pic>
        <p:nvPicPr>
          <p:cNvPr id="1026" name="Picture 2" descr="Ir Diode With Arduino">
            <a:extLst>
              <a:ext uri="{FF2B5EF4-FFF2-40B4-BE49-F238E27FC236}">
                <a16:creationId xmlns:a16="http://schemas.microsoft.com/office/drawing/2014/main" id="{2614DAD1-A501-D784-CE06-ADBF952D7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5" r="3555" b="8364"/>
          <a:stretch/>
        </p:blipFill>
        <p:spPr bwMode="auto">
          <a:xfrm>
            <a:off x="4898935" y="5302662"/>
            <a:ext cx="1968289" cy="116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5A3DC4-4C03-6465-08A6-2C913D47BE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7508" y="5290774"/>
            <a:ext cx="1515362" cy="1161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64F0FA-9DFE-7C87-3907-481C126ACD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392" y="5302662"/>
            <a:ext cx="1515362" cy="1167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CC8EBC-B798-3965-C6C6-F0018BED03C6}"/>
              </a:ext>
            </a:extLst>
          </p:cNvPr>
          <p:cNvSpPr txBox="1"/>
          <p:nvPr/>
        </p:nvSpPr>
        <p:spPr>
          <a:xfrm>
            <a:off x="327036" y="6417892"/>
            <a:ext cx="98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CE172-3D17-781E-77F9-2C5E49541519}"/>
              </a:ext>
            </a:extLst>
          </p:cNvPr>
          <p:cNvSpPr txBox="1"/>
          <p:nvPr/>
        </p:nvSpPr>
        <p:spPr>
          <a:xfrm>
            <a:off x="2000204" y="6417892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6CF5D1-7508-CF5E-B3BE-D076504E3119}"/>
              </a:ext>
            </a:extLst>
          </p:cNvPr>
          <p:cNvSpPr txBox="1"/>
          <p:nvPr/>
        </p:nvSpPr>
        <p:spPr>
          <a:xfrm>
            <a:off x="3265879" y="6406004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ADD551-F848-3D7C-819F-0188B6DE8045}"/>
              </a:ext>
            </a:extLst>
          </p:cNvPr>
          <p:cNvSpPr txBox="1"/>
          <p:nvPr/>
        </p:nvSpPr>
        <p:spPr>
          <a:xfrm>
            <a:off x="5443448" y="6440188"/>
            <a:ext cx="9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2E2DF0-20BA-5A0B-B5CC-2B294BEF712C}"/>
              </a:ext>
            </a:extLst>
          </p:cNvPr>
          <p:cNvSpPr txBox="1"/>
          <p:nvPr/>
        </p:nvSpPr>
        <p:spPr>
          <a:xfrm>
            <a:off x="7342929" y="64638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20002B-9AAD-1E6F-D593-32494D67F815}"/>
              </a:ext>
            </a:extLst>
          </p:cNvPr>
          <p:cNvSpPr txBox="1"/>
          <p:nvPr/>
        </p:nvSpPr>
        <p:spPr>
          <a:xfrm>
            <a:off x="10730843" y="6463801"/>
            <a:ext cx="10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Photocell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525457-A91D-3DCD-B9C9-880EBA06EAE1}"/>
              </a:ext>
            </a:extLst>
          </p:cNvPr>
          <p:cNvSpPr txBox="1"/>
          <p:nvPr/>
        </p:nvSpPr>
        <p:spPr>
          <a:xfrm>
            <a:off x="10371195" y="4238669"/>
            <a:ext cx="1188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Heart Rate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9FFA4C-8C7C-D522-CB53-6228FB4D668E}"/>
              </a:ext>
            </a:extLst>
          </p:cNvPr>
          <p:cNvSpPr txBox="1"/>
          <p:nvPr/>
        </p:nvSpPr>
        <p:spPr>
          <a:xfrm>
            <a:off x="8086923" y="424863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CCE31E-BBC6-D525-B650-A6ADF34A5165}"/>
              </a:ext>
            </a:extLst>
          </p:cNvPr>
          <p:cNvSpPr txBox="1"/>
          <p:nvPr/>
        </p:nvSpPr>
        <p:spPr>
          <a:xfrm>
            <a:off x="10414096" y="2319080"/>
            <a:ext cx="13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Microphone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88EE6C-2F0A-D429-0140-708A321D32A8}"/>
              </a:ext>
            </a:extLst>
          </p:cNvPr>
          <p:cNvSpPr txBox="1"/>
          <p:nvPr/>
        </p:nvSpPr>
        <p:spPr>
          <a:xfrm>
            <a:off x="7756708" y="2074171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 Detector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92EB5B-4040-E4BA-38CF-71BA10550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8988" y="5319685"/>
            <a:ext cx="1582207" cy="11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8C6F2A-834E-4314-3F85-D7B173D75152}"/>
              </a:ext>
            </a:extLst>
          </p:cNvPr>
          <p:cNvSpPr txBox="1"/>
          <p:nvPr/>
        </p:nvSpPr>
        <p:spPr>
          <a:xfrm>
            <a:off x="8926130" y="6446324"/>
            <a:ext cx="14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Moisture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A02D21-4A1C-FA9C-4FA4-FB5AFDBBC2AB}"/>
              </a:ext>
            </a:extLst>
          </p:cNvPr>
          <p:cNvCxnSpPr>
            <a:cxnSpLocks/>
          </p:cNvCxnSpPr>
          <p:nvPr/>
        </p:nvCxnSpPr>
        <p:spPr>
          <a:xfrm flipV="1">
            <a:off x="500486" y="654777"/>
            <a:ext cx="2832374" cy="14099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061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0E237F-6445-4BB8-AED6-32501C11D901}"/>
              </a:ext>
            </a:extLst>
          </p:cNvPr>
          <p:cNvSpPr txBox="1"/>
          <p:nvPr/>
        </p:nvSpPr>
        <p:spPr>
          <a:xfrm>
            <a:off x="520267" y="184047"/>
            <a:ext cx="745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Connections – Get Inputs, Make Outputs</a:t>
            </a:r>
          </a:p>
        </p:txBody>
      </p:sp>
      <p:pic>
        <p:nvPicPr>
          <p:cNvPr id="4" name="Picture 3" descr="A circuit board with wires&#10;&#10;Description automatically generated">
            <a:extLst>
              <a:ext uri="{FF2B5EF4-FFF2-40B4-BE49-F238E27FC236}">
                <a16:creationId xmlns:a16="http://schemas.microsoft.com/office/drawing/2014/main" id="{87EAAD72-D0DC-D29F-2616-392A7530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17" y="1197078"/>
            <a:ext cx="7972425" cy="547687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C161E3-C91D-4910-7715-211656EF6D62}"/>
              </a:ext>
            </a:extLst>
          </p:cNvPr>
          <p:cNvCxnSpPr>
            <a:cxnSpLocks/>
          </p:cNvCxnSpPr>
          <p:nvPr/>
        </p:nvCxnSpPr>
        <p:spPr>
          <a:xfrm flipV="1">
            <a:off x="628673" y="693168"/>
            <a:ext cx="2832374" cy="14099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68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34D109-C1BD-4C6D-2573-64407CBEB58E}"/>
              </a:ext>
            </a:extLst>
          </p:cNvPr>
          <p:cNvSpPr txBox="1"/>
          <p:nvPr/>
        </p:nvSpPr>
        <p:spPr>
          <a:xfrm>
            <a:off x="362852" y="731486"/>
            <a:ext cx="8725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Turn on an LED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800" b="1" dirty="0"/>
              <a:t>Once you learn this you can turn anything on and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Activate a relay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Power a motor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Write data to an LCD display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Fly a drone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Control a robot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Say something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8D3B3-6619-934B-B01F-5C84CDCDD062}"/>
              </a:ext>
            </a:extLst>
          </p:cNvPr>
          <p:cNvSpPr txBox="1"/>
          <p:nvPr/>
        </p:nvSpPr>
        <p:spPr>
          <a:xfrm>
            <a:off x="311399" y="134778"/>
            <a:ext cx="3722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Effectors (Outputs)</a:t>
            </a:r>
            <a:endParaRPr lang="en-US" sz="2800" dirty="0"/>
          </a:p>
        </p:txBody>
      </p:sp>
      <p:pic>
        <p:nvPicPr>
          <p:cNvPr id="6" name="Picture 5" descr="A green light on a white device&#10;&#10;Description automatically generated with medium confidence">
            <a:extLst>
              <a:ext uri="{FF2B5EF4-FFF2-40B4-BE49-F238E27FC236}">
                <a16:creationId xmlns:a16="http://schemas.microsoft.com/office/drawing/2014/main" id="{9ACF4E19-6617-BE28-FA19-C71EB6B04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0" r="8799"/>
          <a:stretch/>
        </p:blipFill>
        <p:spPr>
          <a:xfrm>
            <a:off x="6413544" y="4765965"/>
            <a:ext cx="2911373" cy="2034584"/>
          </a:xfrm>
          <a:prstGeom prst="rect">
            <a:avLst/>
          </a:prstGeom>
        </p:spPr>
      </p:pic>
      <p:pic>
        <p:nvPicPr>
          <p:cNvPr id="8" name="Picture 7" descr="A digital display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EFD12352-3624-8AF1-6BE8-B4A679AE7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r="8948"/>
          <a:stretch/>
        </p:blipFill>
        <p:spPr>
          <a:xfrm>
            <a:off x="9738107" y="2597871"/>
            <a:ext cx="2091041" cy="1872058"/>
          </a:xfrm>
          <a:prstGeom prst="rect">
            <a:avLst/>
          </a:prstGeom>
        </p:spPr>
      </p:pic>
      <p:pic>
        <p:nvPicPr>
          <p:cNvPr id="10" name="Picture 9" descr="A blue and black relay module&#10;&#10;Description automatically generated">
            <a:extLst>
              <a:ext uri="{FF2B5EF4-FFF2-40B4-BE49-F238E27FC236}">
                <a16:creationId xmlns:a16="http://schemas.microsoft.com/office/drawing/2014/main" id="{ECC96EE0-9866-AA29-1878-25442FD1FC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334" y="494762"/>
            <a:ext cx="2195595" cy="1777019"/>
          </a:xfrm>
          <a:prstGeom prst="rect">
            <a:avLst/>
          </a:prstGeom>
        </p:spPr>
      </p:pic>
      <p:pic>
        <p:nvPicPr>
          <p:cNvPr id="12" name="Picture 11" descr="A hand holding a drone&#10;&#10;Description automatically generated">
            <a:extLst>
              <a:ext uri="{FF2B5EF4-FFF2-40B4-BE49-F238E27FC236}">
                <a16:creationId xmlns:a16="http://schemas.microsoft.com/office/drawing/2014/main" id="{CC3C7545-2C79-CD50-2B33-D72AC0837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434" y="4765965"/>
            <a:ext cx="2724606" cy="2043454"/>
          </a:xfrm>
          <a:prstGeom prst="rect">
            <a:avLst/>
          </a:prstGeom>
        </p:spPr>
      </p:pic>
      <p:pic>
        <p:nvPicPr>
          <p:cNvPr id="14" name="Picture 13" descr="A machine with wheels and wires&#10;&#10;Description automatically generated">
            <a:extLst>
              <a:ext uri="{FF2B5EF4-FFF2-40B4-BE49-F238E27FC236}">
                <a16:creationId xmlns:a16="http://schemas.microsoft.com/office/drawing/2014/main" id="{26E7C1E5-7C90-B4E9-FACA-BF2F261F3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4775292"/>
            <a:ext cx="2025257" cy="2025257"/>
          </a:xfrm>
          <a:prstGeom prst="rect">
            <a:avLst/>
          </a:prstGeom>
        </p:spPr>
      </p:pic>
      <p:pic>
        <p:nvPicPr>
          <p:cNvPr id="16" name="Picture 15" descr="A electronic device with wires&#10;&#10;Description automatically generated">
            <a:extLst>
              <a:ext uri="{FF2B5EF4-FFF2-40B4-BE49-F238E27FC236}">
                <a16:creationId xmlns:a16="http://schemas.microsoft.com/office/drawing/2014/main" id="{C1BD0380-8C58-4A73-8977-B637FB300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9" y="4765965"/>
            <a:ext cx="3925321" cy="204443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175A83-266C-D847-A7E0-D2D54BEC2253}"/>
              </a:ext>
            </a:extLst>
          </p:cNvPr>
          <p:cNvCxnSpPr>
            <a:cxnSpLocks/>
          </p:cNvCxnSpPr>
          <p:nvPr/>
        </p:nvCxnSpPr>
        <p:spPr>
          <a:xfrm flipV="1">
            <a:off x="402209" y="643899"/>
            <a:ext cx="2832374" cy="14099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92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F230-52D1-F68E-F246-6218E06D9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54" y="120870"/>
            <a:ext cx="10515600" cy="53006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Demonstration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1EB27-B90E-2DD4-4135-CACA062033DA}"/>
              </a:ext>
            </a:extLst>
          </p:cNvPr>
          <p:cNvSpPr txBox="1"/>
          <p:nvPr/>
        </p:nvSpPr>
        <p:spPr>
          <a:xfrm>
            <a:off x="581477" y="804648"/>
            <a:ext cx="8345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Connect UNO to your computer with the USB cable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Select Board and Port</a:t>
            </a:r>
          </a:p>
        </p:txBody>
      </p:sp>
      <p:pic>
        <p:nvPicPr>
          <p:cNvPr id="5" name="Picture 4" descr="A circuit board with a blue cable&#10;&#10;Description automatically generated">
            <a:extLst>
              <a:ext uri="{FF2B5EF4-FFF2-40B4-BE49-F238E27FC236}">
                <a16:creationId xmlns:a16="http://schemas.microsoft.com/office/drawing/2014/main" id="{657EBF12-C985-4BC6-1F55-1DF83BC88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19" y="1964131"/>
            <a:ext cx="3760488" cy="266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ED48C0-D7A5-B49B-031F-275534DC8465}"/>
              </a:ext>
            </a:extLst>
          </p:cNvPr>
          <p:cNvSpPr txBox="1"/>
          <p:nvPr/>
        </p:nvSpPr>
        <p:spPr>
          <a:xfrm>
            <a:off x="374916" y="5034022"/>
            <a:ext cx="179196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Ports identify the USB socket on the PC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3CA69-C570-2D71-52D2-867732170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2741" y="1560164"/>
            <a:ext cx="7919259" cy="52978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D3A6F4-3F45-60C9-E498-5483CF2F31E3}"/>
              </a:ext>
            </a:extLst>
          </p:cNvPr>
          <p:cNvCxnSpPr>
            <a:cxnSpLocks/>
          </p:cNvCxnSpPr>
          <p:nvPr/>
        </p:nvCxnSpPr>
        <p:spPr>
          <a:xfrm flipV="1">
            <a:off x="374916" y="650930"/>
            <a:ext cx="2832374" cy="1409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001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ED2E44-FB72-3BCD-ADCD-C95389C4DC12}"/>
              </a:ext>
            </a:extLst>
          </p:cNvPr>
          <p:cNvSpPr txBox="1"/>
          <p:nvPr/>
        </p:nvSpPr>
        <p:spPr>
          <a:xfrm>
            <a:off x="387640" y="1008521"/>
            <a:ext cx="5567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Load the sketch from the </a:t>
            </a:r>
            <a:r>
              <a:rPr lang="en-US" sz="2800" b="1" dirty="0">
                <a:solidFill>
                  <a:schemeClr val="bg1"/>
                </a:solidFill>
              </a:rPr>
              <a:t>File</a:t>
            </a:r>
            <a:r>
              <a:rPr lang="en-US" sz="2800" dirty="0">
                <a:solidFill>
                  <a:schemeClr val="bg1"/>
                </a:solidFill>
              </a:rPr>
              <a:t> dropdown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Numerous </a:t>
            </a:r>
            <a:r>
              <a:rPr lang="en-US" sz="2800" b="1" dirty="0">
                <a:solidFill>
                  <a:schemeClr val="bg1"/>
                </a:solidFill>
              </a:rPr>
              <a:t>Examples</a:t>
            </a:r>
            <a:r>
              <a:rPr lang="en-US" sz="2800" dirty="0">
                <a:solidFill>
                  <a:schemeClr val="bg1"/>
                </a:solidFill>
              </a:rPr>
              <a:t> to choose from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Each input or output device comes with example sketches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04262-E193-A56E-B2B0-EA1FB5A5E515}"/>
              </a:ext>
            </a:extLst>
          </p:cNvPr>
          <p:cNvSpPr txBox="1"/>
          <p:nvPr/>
        </p:nvSpPr>
        <p:spPr>
          <a:xfrm>
            <a:off x="251706" y="79588"/>
            <a:ext cx="3065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Load Your Sketch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D2B93-2686-5B1C-9068-0DAFC502A5CC}"/>
              </a:ext>
            </a:extLst>
          </p:cNvPr>
          <p:cNvSpPr txBox="1"/>
          <p:nvPr/>
        </p:nvSpPr>
        <p:spPr>
          <a:xfrm>
            <a:off x="519657" y="4892110"/>
            <a:ext cx="179196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Programs are called “Sketches”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042D6-726B-1BE8-04E1-1989DD10A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5119" y="-691"/>
            <a:ext cx="5656881" cy="68586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19AB99-6714-F39B-1728-F59B92532F06}"/>
              </a:ext>
            </a:extLst>
          </p:cNvPr>
          <p:cNvCxnSpPr/>
          <p:nvPr/>
        </p:nvCxnSpPr>
        <p:spPr>
          <a:xfrm>
            <a:off x="5108841" y="1356852"/>
            <a:ext cx="1274260" cy="843607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145395-E92D-6C58-DC53-8C7B55C902C1}"/>
              </a:ext>
            </a:extLst>
          </p:cNvPr>
          <p:cNvCxnSpPr>
            <a:cxnSpLocks/>
          </p:cNvCxnSpPr>
          <p:nvPr/>
        </p:nvCxnSpPr>
        <p:spPr>
          <a:xfrm>
            <a:off x="3747815" y="2778236"/>
            <a:ext cx="2694280" cy="743679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CA0D9A-EE11-DABC-C676-9D523B07722E}"/>
              </a:ext>
            </a:extLst>
          </p:cNvPr>
          <p:cNvCxnSpPr>
            <a:cxnSpLocks/>
          </p:cNvCxnSpPr>
          <p:nvPr/>
        </p:nvCxnSpPr>
        <p:spPr>
          <a:xfrm flipV="1">
            <a:off x="374916" y="650930"/>
            <a:ext cx="2832374" cy="1409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24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6DBDC2-A3AA-B241-ECFD-DCB7FB4A921E}"/>
              </a:ext>
            </a:extLst>
          </p:cNvPr>
          <p:cNvSpPr txBox="1"/>
          <p:nvPr/>
        </p:nvSpPr>
        <p:spPr>
          <a:xfrm>
            <a:off x="404617" y="5151409"/>
            <a:ext cx="179196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Syntax is Computer Grammer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8AE3E-B3DB-AD74-E13E-8A07C40F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0564" y="17394"/>
            <a:ext cx="6194156" cy="6847234"/>
          </a:xfrm>
          <a:prstGeom prst="rect">
            <a:avLst/>
          </a:prstGeom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4B4FF3DC-3A76-F3D5-7DB3-1DF3FF2BE478}"/>
              </a:ext>
            </a:extLst>
          </p:cNvPr>
          <p:cNvSpPr/>
          <p:nvPr/>
        </p:nvSpPr>
        <p:spPr>
          <a:xfrm>
            <a:off x="10066924" y="1404913"/>
            <a:ext cx="2042160" cy="1209040"/>
          </a:xfrm>
          <a:prstGeom prst="borderCallout1">
            <a:avLst>
              <a:gd name="adj1" fmla="val 18750"/>
              <a:gd name="adj2" fmla="val -8333"/>
              <a:gd name="adj3" fmla="val -61524"/>
              <a:gd name="adj4" fmla="val -286441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Upload to the UNO with the Right Arrow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9BB61-099B-7555-B2D0-065AE05E9DB5}"/>
              </a:ext>
            </a:extLst>
          </p:cNvPr>
          <p:cNvSpPr txBox="1"/>
          <p:nvPr/>
        </p:nvSpPr>
        <p:spPr>
          <a:xfrm>
            <a:off x="0" y="-86074"/>
            <a:ext cx="32560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Check and Upload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Your Sketch</a:t>
            </a:r>
          </a:p>
        </p:txBody>
      </p:sp>
      <p:sp>
        <p:nvSpPr>
          <p:cNvPr id="4" name="Callout: Line 3">
            <a:extLst>
              <a:ext uri="{FF2B5EF4-FFF2-40B4-BE49-F238E27FC236}">
                <a16:creationId xmlns:a16="http://schemas.microsoft.com/office/drawing/2014/main" id="{784675F9-2556-B113-7C3F-6AAD659B0374}"/>
              </a:ext>
            </a:extLst>
          </p:cNvPr>
          <p:cNvSpPr/>
          <p:nvPr/>
        </p:nvSpPr>
        <p:spPr>
          <a:xfrm>
            <a:off x="575317" y="1164009"/>
            <a:ext cx="1791963" cy="1320800"/>
          </a:xfrm>
          <a:prstGeom prst="borderCallout1">
            <a:avLst>
              <a:gd name="adj1" fmla="val 50893"/>
              <a:gd name="adj2" fmla="val 102235"/>
              <a:gd name="adj3" fmla="val -36873"/>
              <a:gd name="adj4" fmla="val 175259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Check syntax with the Checkmark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19A4DB-2DE1-0599-B2D0-822682ED0D17}"/>
              </a:ext>
            </a:extLst>
          </p:cNvPr>
          <p:cNvCxnSpPr>
            <a:cxnSpLocks/>
          </p:cNvCxnSpPr>
          <p:nvPr/>
        </p:nvCxnSpPr>
        <p:spPr>
          <a:xfrm flipV="1">
            <a:off x="114269" y="935825"/>
            <a:ext cx="2253011" cy="11215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286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9BC8C-F878-9AFF-1A5D-5D3759129CA3}"/>
              </a:ext>
            </a:extLst>
          </p:cNvPr>
          <p:cNvSpPr txBox="1"/>
          <p:nvPr/>
        </p:nvSpPr>
        <p:spPr>
          <a:xfrm>
            <a:off x="108488" y="141234"/>
            <a:ext cx="5257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Watch Your Sketch Run - Blink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4B103-7766-2778-60EF-6774CF14CABB}"/>
              </a:ext>
            </a:extLst>
          </p:cNvPr>
          <p:cNvSpPr txBox="1"/>
          <p:nvPr/>
        </p:nvSpPr>
        <p:spPr>
          <a:xfrm>
            <a:off x="354509" y="1105289"/>
            <a:ext cx="478906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Enjoy, but now it’s time to: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Modify it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Change the blink rate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Send Morse Code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Blink external LEDs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Go on to another project</a:t>
            </a:r>
          </a:p>
        </p:txBody>
      </p:sp>
      <p:pic>
        <p:nvPicPr>
          <p:cNvPr id="7" name="20240222_210845000_iOS">
            <a:hlinkClick r:id="" action="ppaction://media"/>
            <a:extLst>
              <a:ext uri="{FF2B5EF4-FFF2-40B4-BE49-F238E27FC236}">
                <a16:creationId xmlns:a16="http://schemas.microsoft.com/office/drawing/2014/main" id="{8BA307D9-0B1C-A543-93AF-4460E683A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7187"/>
          <a:stretch/>
        </p:blipFill>
        <p:spPr>
          <a:xfrm rot="16200000">
            <a:off x="6316457" y="864667"/>
            <a:ext cx="4520994" cy="665590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6A5617-A932-7D41-6D20-68063543157D}"/>
              </a:ext>
            </a:extLst>
          </p:cNvPr>
          <p:cNvCxnSpPr>
            <a:cxnSpLocks/>
          </p:cNvCxnSpPr>
          <p:nvPr/>
        </p:nvCxnSpPr>
        <p:spPr>
          <a:xfrm flipV="1">
            <a:off x="212546" y="711910"/>
            <a:ext cx="2832374" cy="1409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8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0222_210400000_iOS">
            <a:hlinkClick r:id="" action="ppaction://media"/>
            <a:extLst>
              <a:ext uri="{FF2B5EF4-FFF2-40B4-BE49-F238E27FC236}">
                <a16:creationId xmlns:a16="http://schemas.microsoft.com/office/drawing/2014/main" id="{A2A5CB44-0449-C9B0-582F-39954DA81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694" b="10613"/>
          <a:stretch/>
        </p:blipFill>
        <p:spPr>
          <a:xfrm rot="16200000">
            <a:off x="4319827" y="792514"/>
            <a:ext cx="5461208" cy="6086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AAC28-939F-06B7-4B57-430190FE5DF2}"/>
              </a:ext>
            </a:extLst>
          </p:cNvPr>
          <p:cNvSpPr txBox="1"/>
          <p:nvPr/>
        </p:nvSpPr>
        <p:spPr>
          <a:xfrm>
            <a:off x="168609" y="111281"/>
            <a:ext cx="11653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Watch Your Sketch Run – Photocell dimming an LED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63552-6EFE-DD30-A794-C179D4D35A05}"/>
              </a:ext>
            </a:extLst>
          </p:cNvPr>
          <p:cNvSpPr txBox="1"/>
          <p:nvPr/>
        </p:nvSpPr>
        <p:spPr>
          <a:xfrm>
            <a:off x="10207464" y="5603207"/>
            <a:ext cx="193887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Photocell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4D4FC5-4EF0-011A-3C11-12B14037E11D}"/>
              </a:ext>
            </a:extLst>
          </p:cNvPr>
          <p:cNvCxnSpPr>
            <a:cxnSpLocks/>
          </p:cNvCxnSpPr>
          <p:nvPr/>
        </p:nvCxnSpPr>
        <p:spPr>
          <a:xfrm flipH="1" flipV="1">
            <a:off x="8301925" y="5641383"/>
            <a:ext cx="1791885" cy="182472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C612F6-4CE5-78CC-6F75-56F34D9180B8}"/>
              </a:ext>
            </a:extLst>
          </p:cNvPr>
          <p:cNvSpPr txBox="1"/>
          <p:nvPr/>
        </p:nvSpPr>
        <p:spPr>
          <a:xfrm>
            <a:off x="168609" y="1105289"/>
            <a:ext cx="36594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it to match room lighting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Dim a display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Control a device with a hand waive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Record sunlight hours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Dim car headlights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BAF096-D280-9BA7-CDC3-B011DF5A52F7}"/>
              </a:ext>
            </a:extLst>
          </p:cNvPr>
          <p:cNvCxnSpPr>
            <a:cxnSpLocks/>
          </p:cNvCxnSpPr>
          <p:nvPr/>
        </p:nvCxnSpPr>
        <p:spPr>
          <a:xfrm flipV="1">
            <a:off x="289458" y="696056"/>
            <a:ext cx="2832374" cy="14099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5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7E747F-E2D0-8630-C220-E5D8944C4EDC}"/>
              </a:ext>
            </a:extLst>
          </p:cNvPr>
          <p:cNvSpPr txBox="1"/>
          <p:nvPr/>
        </p:nvSpPr>
        <p:spPr>
          <a:xfrm>
            <a:off x="469958" y="195212"/>
            <a:ext cx="747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Arduino Controlled Example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28F35-C30A-2D09-70C8-B6920BC91774}"/>
              </a:ext>
            </a:extLst>
          </p:cNvPr>
          <p:cNvSpPr txBox="1"/>
          <p:nvPr/>
        </p:nvSpPr>
        <p:spPr>
          <a:xfrm>
            <a:off x="774915" y="1166842"/>
            <a:ext cx="88960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Aircraft Checklist – Display and Voice 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Air quality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Robotics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Coordination tester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String light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24 hour Clock with DST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Motion sensor and flashing transponder 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Exercycle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High Altitude Balloon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AF7FB1-617E-34C5-C77E-A66D1E8A6625}"/>
              </a:ext>
            </a:extLst>
          </p:cNvPr>
          <p:cNvCxnSpPr>
            <a:cxnSpLocks/>
          </p:cNvCxnSpPr>
          <p:nvPr/>
        </p:nvCxnSpPr>
        <p:spPr>
          <a:xfrm flipV="1">
            <a:off x="558651" y="765888"/>
            <a:ext cx="2832374" cy="1409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64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circuit board&#10;&#10;Description automatically generated">
            <a:extLst>
              <a:ext uri="{FF2B5EF4-FFF2-40B4-BE49-F238E27FC236}">
                <a16:creationId xmlns:a16="http://schemas.microsoft.com/office/drawing/2014/main" id="{F19A6A05-9ECF-DD8B-9F6E-A8E18441E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668110" y="10"/>
            <a:ext cx="8523888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9A460-D3C2-3E4B-E6BC-6775997BD173}"/>
              </a:ext>
            </a:extLst>
          </p:cNvPr>
          <p:cNvSpPr txBox="1"/>
          <p:nvPr/>
        </p:nvSpPr>
        <p:spPr>
          <a:xfrm>
            <a:off x="283230" y="281178"/>
            <a:ext cx="8483211" cy="562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ea typeface="+mj-ea"/>
                <a:cs typeface="+mj-cs"/>
              </a:rPr>
              <a:t>We Live In A Computer-controlled World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8E488-9ECC-4180-FE3C-F84E7EADB31F}"/>
              </a:ext>
            </a:extLst>
          </p:cNvPr>
          <p:cNvSpPr txBox="1"/>
          <p:nvPr/>
        </p:nvSpPr>
        <p:spPr>
          <a:xfrm>
            <a:off x="283230" y="932998"/>
            <a:ext cx="6618682" cy="49920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We rely on computer hardware and software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Cellphones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Computers / Tablets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Text and Email systems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Cars / Trucks / Motorcycles / EVs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Dishwashers / Washing Machines / Refrigerators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Heating and Air Conditioning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Medical devices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Watches / Clocks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Drones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How many people understand how these work?</a:t>
            </a:r>
          </a:p>
          <a:p>
            <a:pPr marL="227013" indent="-227013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Let’s start at the most basic level:</a:t>
            </a:r>
          </a:p>
          <a:p>
            <a:pPr marL="684213" lvl="1" indent="-227013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Microcontroller programming and interfacing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0E02E-9C33-6766-D0A6-367F59BA5B7B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commons.wikimedia.org/wiki/File:Silego_clock_generator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8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03A1E8-917D-4A11-2505-BD4AEF934055}"/>
              </a:ext>
            </a:extLst>
          </p:cNvPr>
          <p:cNvGrpSpPr/>
          <p:nvPr/>
        </p:nvGrpSpPr>
        <p:grpSpPr>
          <a:xfrm>
            <a:off x="101723" y="4097408"/>
            <a:ext cx="5273854" cy="2482835"/>
            <a:chOff x="165316" y="4020333"/>
            <a:chExt cx="5915616" cy="2740748"/>
          </a:xfrm>
        </p:grpSpPr>
        <p:pic>
          <p:nvPicPr>
            <p:cNvPr id="5" name="Picture 4" descr="A person playing chess with a suitcase&#10;&#10;Description automatically generated">
              <a:extLst>
                <a:ext uri="{FF2B5EF4-FFF2-40B4-BE49-F238E27FC236}">
                  <a16:creationId xmlns:a16="http://schemas.microsoft.com/office/drawing/2014/main" id="{81E072B6-601B-36BD-87C3-66360F1BC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16" y="4020333"/>
              <a:ext cx="3611492" cy="2701019"/>
            </a:xfrm>
            <a:prstGeom prst="rect">
              <a:avLst/>
            </a:prstGeom>
          </p:spPr>
        </p:pic>
        <p:pic>
          <p:nvPicPr>
            <p:cNvPr id="9" name="Picture 8" descr="A suitcase with electronic components&#10;&#10;Description automatically generated">
              <a:extLst>
                <a:ext uri="{FF2B5EF4-FFF2-40B4-BE49-F238E27FC236}">
                  <a16:creationId xmlns:a16="http://schemas.microsoft.com/office/drawing/2014/main" id="{D6E873C3-F959-DE2D-8577-E11D3C71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63" y="4060060"/>
              <a:ext cx="3460969" cy="2701021"/>
            </a:xfrm>
            <a:prstGeom prst="rect">
              <a:avLst/>
            </a:prstGeom>
          </p:spPr>
        </p:pic>
      </p:grpSp>
      <p:pic>
        <p:nvPicPr>
          <p:cNvPr id="11" name="Picture 10" descr="A person sitting in a chair in a garage&#10;&#10;Description automatically generated">
            <a:extLst>
              <a:ext uri="{FF2B5EF4-FFF2-40B4-BE49-F238E27FC236}">
                <a16:creationId xmlns:a16="http://schemas.microsoft.com/office/drawing/2014/main" id="{596FA394-EE78-6FC3-CD40-57A9AE3DB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654"/>
          <a:stretch/>
        </p:blipFill>
        <p:spPr>
          <a:xfrm>
            <a:off x="1007311" y="843525"/>
            <a:ext cx="2680144" cy="1917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96A67-D35D-2C91-AC15-32C7AC76F6CF}"/>
              </a:ext>
            </a:extLst>
          </p:cNvPr>
          <p:cNvSpPr txBox="1"/>
          <p:nvPr/>
        </p:nvSpPr>
        <p:spPr>
          <a:xfrm>
            <a:off x="261783" y="171784"/>
            <a:ext cx="1090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Yes, I’m an electronics Nerd from long ago – Look how far things have progressed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534B3-D7E6-44FF-C7FB-244BA3BA3330}"/>
              </a:ext>
            </a:extLst>
          </p:cNvPr>
          <p:cNvSpPr txBox="1"/>
          <p:nvPr/>
        </p:nvSpPr>
        <p:spPr>
          <a:xfrm>
            <a:off x="-73641" y="3657383"/>
            <a:ext cx="533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1970s Computer Chess in a briefcase - 16kB memory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B4F13-C552-5034-0C28-54DE82328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07" y="863115"/>
            <a:ext cx="2089097" cy="2043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D1F0E-0CC5-7F36-23EA-D2000396C6F4}"/>
              </a:ext>
            </a:extLst>
          </p:cNvPr>
          <p:cNvSpPr txBox="1"/>
          <p:nvPr/>
        </p:nvSpPr>
        <p:spPr>
          <a:xfrm>
            <a:off x="7916512" y="843525"/>
            <a:ext cx="1652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1970s</a:t>
            </a:r>
          </a:p>
          <a:p>
            <a:pPr algn="ctr"/>
            <a:r>
              <a:rPr lang="en-US" sz="1800" b="1" dirty="0"/>
              <a:t>Radioisotope Scanner</a:t>
            </a:r>
          </a:p>
          <a:p>
            <a:pPr algn="ctr"/>
            <a:r>
              <a:rPr lang="en-US" b="1" dirty="0"/>
              <a:t>8 bit CPU with 8MB memory</a:t>
            </a:r>
            <a:endParaRPr lang="en-US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AAB60-478C-7EDD-35A6-D06427825000}"/>
              </a:ext>
            </a:extLst>
          </p:cNvPr>
          <p:cNvSpPr txBox="1"/>
          <p:nvPr/>
        </p:nvSpPr>
        <p:spPr>
          <a:xfrm>
            <a:off x="0" y="863115"/>
            <a:ext cx="1084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Circa 1960s</a:t>
            </a:r>
          </a:p>
          <a:p>
            <a:pPr algn="ctr"/>
            <a:r>
              <a:rPr lang="en-US" b="1" dirty="0"/>
              <a:t>Vacuum tubes and switches</a:t>
            </a:r>
            <a:endParaRPr 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02084-87CD-925F-E81B-BE09DA871AAD}"/>
              </a:ext>
            </a:extLst>
          </p:cNvPr>
          <p:cNvSpPr txBox="1"/>
          <p:nvPr/>
        </p:nvSpPr>
        <p:spPr>
          <a:xfrm>
            <a:off x="3811251" y="792243"/>
            <a:ext cx="1368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1969 Apollo Guidance Computer  38 kB</a:t>
            </a:r>
          </a:p>
          <a:p>
            <a:r>
              <a:rPr lang="en-US" b="1" dirty="0"/>
              <a:t>1MHz clock</a:t>
            </a:r>
            <a:endParaRPr lang="en-US" sz="1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761EB-075E-495E-E2DB-F67A3D7E95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13" y="871919"/>
            <a:ext cx="2456163" cy="1926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16044-C512-7FBA-D46A-102D519FC1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 r="3040" b="8690"/>
          <a:stretch/>
        </p:blipFill>
        <p:spPr>
          <a:xfrm>
            <a:off x="8535579" y="4020027"/>
            <a:ext cx="3449465" cy="2661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0E4CE0-2C8A-BBD5-343B-AA24005BBC4A}"/>
              </a:ext>
            </a:extLst>
          </p:cNvPr>
          <p:cNvSpPr txBox="1"/>
          <p:nvPr/>
        </p:nvSpPr>
        <p:spPr>
          <a:xfrm>
            <a:off x="8748023" y="3334218"/>
            <a:ext cx="319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Arduino UNO – 35kB, 8-bit, 16MHz clock, 26 I/O pins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90AA40-412D-7AF9-2BBB-6611E4DD1E26}"/>
              </a:ext>
            </a:extLst>
          </p:cNvPr>
          <p:cNvCxnSpPr>
            <a:cxnSpLocks/>
          </p:cNvCxnSpPr>
          <p:nvPr/>
        </p:nvCxnSpPr>
        <p:spPr>
          <a:xfrm flipV="1">
            <a:off x="396281" y="655409"/>
            <a:ext cx="5273854" cy="2625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BBEF7B4-4916-F744-6741-3E17CC4E3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17" y="3601968"/>
            <a:ext cx="2325737" cy="32560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88E05D-5B19-053F-69C3-0B95DB7CF192}"/>
              </a:ext>
            </a:extLst>
          </p:cNvPr>
          <p:cNvSpPr txBox="1"/>
          <p:nvPr/>
        </p:nvSpPr>
        <p:spPr>
          <a:xfrm>
            <a:off x="5566788" y="2935092"/>
            <a:ext cx="271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1970s Voyager Spacecraft – 70 kB memory, </a:t>
            </a:r>
            <a:r>
              <a:rPr lang="en-US" sz="1800" b="1"/>
              <a:t>80k clock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2559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9A0817-1424-D13A-C1D1-2B6A72572137}"/>
              </a:ext>
            </a:extLst>
          </p:cNvPr>
          <p:cNvSpPr/>
          <p:nvPr/>
        </p:nvSpPr>
        <p:spPr>
          <a:xfrm>
            <a:off x="1133803" y="596793"/>
            <a:ext cx="9886192" cy="6182492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7B375-7688-DC8E-AC9B-8682F4A7D7DB}"/>
              </a:ext>
            </a:extLst>
          </p:cNvPr>
          <p:cNvSpPr txBox="1"/>
          <p:nvPr/>
        </p:nvSpPr>
        <p:spPr>
          <a:xfrm>
            <a:off x="349060" y="38978"/>
            <a:ext cx="7443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Sources for Ideas, Parts, Help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DA9D3-051E-4B7F-3516-8305D933E10B}"/>
              </a:ext>
            </a:extLst>
          </p:cNvPr>
          <p:cNvSpPr txBox="1"/>
          <p:nvPr/>
        </p:nvSpPr>
        <p:spPr>
          <a:xfrm>
            <a:off x="1427970" y="779550"/>
            <a:ext cx="945044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Arduino.cc -  </a:t>
            </a:r>
            <a:r>
              <a:rPr lang="en-US" sz="2400" b="1" dirty="0">
                <a:hlinkClick r:id="rId4"/>
              </a:rPr>
              <a:t>www.Arduino.cc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Arduino programming 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Forums / Projects / Tutorials</a:t>
            </a:r>
          </a:p>
          <a:p>
            <a:endParaRPr lang="en-US" sz="1200" b="1" dirty="0"/>
          </a:p>
          <a:p>
            <a:r>
              <a:rPr lang="en-US" sz="2400" b="1" dirty="0" err="1"/>
              <a:t>SparkFun</a:t>
            </a:r>
            <a:r>
              <a:rPr lang="en-US" sz="2400" b="1" dirty="0"/>
              <a:t> – </a:t>
            </a:r>
            <a:r>
              <a:rPr lang="en-US" sz="2400" b="1" dirty="0">
                <a:hlinkClick r:id="rId5"/>
              </a:rPr>
              <a:t>www.SparkFun.com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Parts and software guides</a:t>
            </a:r>
          </a:p>
          <a:p>
            <a:endParaRPr lang="en-US" sz="1200" b="1" dirty="0"/>
          </a:p>
          <a:p>
            <a:r>
              <a:rPr lang="en-US" sz="2400" b="1" dirty="0"/>
              <a:t>Adafruit – </a:t>
            </a:r>
            <a:r>
              <a:rPr lang="en-US" sz="2400" b="1" dirty="0">
                <a:hlinkClick r:id="rId6"/>
              </a:rPr>
              <a:t>www.Adafruit.com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Parts and software guides</a:t>
            </a:r>
          </a:p>
          <a:p>
            <a:endParaRPr lang="en-US" sz="1200" b="1" dirty="0"/>
          </a:p>
          <a:p>
            <a:r>
              <a:rPr lang="en-US" sz="2400" b="1" dirty="0" err="1"/>
              <a:t>Tinkercad</a:t>
            </a:r>
            <a:r>
              <a:rPr lang="en-US" sz="2400" b="1" dirty="0"/>
              <a:t> – </a:t>
            </a:r>
            <a:r>
              <a:rPr lang="en-US" sz="2400" b="1" dirty="0">
                <a:hlinkClick r:id="rId7"/>
              </a:rPr>
              <a:t>https://www.tinkercad.com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Design and prototype electronic circuits</a:t>
            </a:r>
          </a:p>
          <a:p>
            <a:endParaRPr lang="en-US" sz="1200" b="1" dirty="0"/>
          </a:p>
          <a:p>
            <a:r>
              <a:rPr lang="en-US" sz="2400" b="1" dirty="0"/>
              <a:t>inventr.io – </a:t>
            </a:r>
            <a:r>
              <a:rPr lang="en-US" sz="2400" b="1" dirty="0">
                <a:hlinkClick r:id="rId8"/>
              </a:rPr>
              <a:t>inventr.io/resources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Programming examples</a:t>
            </a:r>
          </a:p>
          <a:p>
            <a:endParaRPr lang="en-US" sz="1200" b="1" dirty="0"/>
          </a:p>
          <a:p>
            <a:r>
              <a:rPr lang="en-US" sz="2400" b="1" dirty="0"/>
              <a:t>Microcenter (Cleveland, Columbus, Cincinnati) – </a:t>
            </a:r>
            <a:r>
              <a:rPr lang="en-US" sz="2400" b="1" dirty="0">
                <a:hlinkClick r:id="rId9"/>
              </a:rPr>
              <a:t>www.microcenter.com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Parts</a:t>
            </a:r>
          </a:p>
        </p:txBody>
      </p:sp>
    </p:spTree>
    <p:extLst>
      <p:ext uri="{BB962C8B-B14F-4D97-AF65-F5344CB8AC3E}">
        <p14:creationId xmlns:p14="http://schemas.microsoft.com/office/powerpoint/2010/main" val="52261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C8AB22-692E-04EB-4A01-40D2FF9BE4C0}"/>
              </a:ext>
            </a:extLst>
          </p:cNvPr>
          <p:cNvSpPr txBox="1"/>
          <p:nvPr/>
        </p:nvSpPr>
        <p:spPr>
          <a:xfrm>
            <a:off x="507210" y="144712"/>
            <a:ext cx="428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Handling Electronic Parts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670E0-F8D8-C674-C1EE-4491E5DF5F86}"/>
              </a:ext>
            </a:extLst>
          </p:cNvPr>
          <p:cNvSpPr txBox="1"/>
          <p:nvPr/>
        </p:nvSpPr>
        <p:spPr>
          <a:xfrm>
            <a:off x="1345446" y="866725"/>
            <a:ext cx="9229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Anti-static bags for sensitive parts like Arduino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Not a concern for resistors, capacitors, switches, LEDs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/>
              <a:t>Sparks and arcs are fun but they can destroy an Arduino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Don’t shuffle across the room and grab your Arduino</a:t>
            </a:r>
          </a:p>
        </p:txBody>
      </p:sp>
      <p:pic>
        <p:nvPicPr>
          <p:cNvPr id="7" name="Picture 6" descr="A blue circuit board with black wires and a plastic bag&#10;&#10;Description automatically generated">
            <a:extLst>
              <a:ext uri="{FF2B5EF4-FFF2-40B4-BE49-F238E27FC236}">
                <a16:creationId xmlns:a16="http://schemas.microsoft.com/office/drawing/2014/main" id="{9158EE74-F321-D3F3-1029-73BAC8A61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872" y="2807831"/>
            <a:ext cx="5584753" cy="3466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CD769-8931-E88D-A6AE-FF33F4767D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41" y="3009418"/>
            <a:ext cx="3303352" cy="326481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27DD53-CF51-6D29-8105-AEB3C5269D81}"/>
              </a:ext>
            </a:extLst>
          </p:cNvPr>
          <p:cNvCxnSpPr>
            <a:cxnSpLocks/>
          </p:cNvCxnSpPr>
          <p:nvPr/>
        </p:nvCxnSpPr>
        <p:spPr>
          <a:xfrm flipV="1">
            <a:off x="5098944" y="4583575"/>
            <a:ext cx="2285704" cy="119864"/>
          </a:xfrm>
          <a:prstGeom prst="straightConnector1">
            <a:avLst/>
          </a:prstGeom>
          <a:ln w="857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FE6B72-266E-D8D3-4A97-D55765B7F94A}"/>
              </a:ext>
            </a:extLst>
          </p:cNvPr>
          <p:cNvSpPr txBox="1"/>
          <p:nvPr/>
        </p:nvSpPr>
        <p:spPr>
          <a:xfrm>
            <a:off x="1625600" y="6274230"/>
            <a:ext cx="394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Some IC conductors are only 2 um wide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CDFEF3-DB45-3FCD-0CD3-06FA36C34D21}"/>
              </a:ext>
            </a:extLst>
          </p:cNvPr>
          <p:cNvCxnSpPr>
            <a:cxnSpLocks/>
          </p:cNvCxnSpPr>
          <p:nvPr/>
        </p:nvCxnSpPr>
        <p:spPr>
          <a:xfrm flipV="1">
            <a:off x="618470" y="646836"/>
            <a:ext cx="3689761" cy="1836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16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component&#10;&#10;Description automatically generated">
            <a:extLst>
              <a:ext uri="{FF2B5EF4-FFF2-40B4-BE49-F238E27FC236}">
                <a16:creationId xmlns:a16="http://schemas.microsoft.com/office/drawing/2014/main" id="{576D7C4E-7B3B-A75E-274E-386381AD2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3577" y="1418729"/>
            <a:ext cx="5925956" cy="4595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FB934-3576-0747-CDF3-2BF524425520}"/>
              </a:ext>
            </a:extLst>
          </p:cNvPr>
          <p:cNvSpPr txBox="1"/>
          <p:nvPr/>
        </p:nvSpPr>
        <p:spPr>
          <a:xfrm>
            <a:off x="266961" y="184521"/>
            <a:ext cx="313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Arduino Parts Kit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147B470B-C0D5-787B-2F4A-3C940AF43C20}"/>
              </a:ext>
            </a:extLst>
          </p:cNvPr>
          <p:cNvSpPr/>
          <p:nvPr/>
        </p:nvSpPr>
        <p:spPr>
          <a:xfrm>
            <a:off x="7348780" y="6220964"/>
            <a:ext cx="1121044" cy="3693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13436"/>
              <a:gd name="adj6" fmla="val -71091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Resistors</a:t>
            </a: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4DF594B5-4B23-F442-91E4-C00FB66BEA46}"/>
              </a:ext>
            </a:extLst>
          </p:cNvPr>
          <p:cNvSpPr/>
          <p:nvPr/>
        </p:nvSpPr>
        <p:spPr>
          <a:xfrm>
            <a:off x="9751626" y="5734318"/>
            <a:ext cx="1956735" cy="5599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9102"/>
              <a:gd name="adj6" fmla="val -106949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9V power cord</a:t>
            </a: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4CCFF3D3-8D5A-297A-C931-79F27E087279}"/>
              </a:ext>
            </a:extLst>
          </p:cNvPr>
          <p:cNvSpPr/>
          <p:nvPr/>
        </p:nvSpPr>
        <p:spPr>
          <a:xfrm>
            <a:off x="9325232" y="771063"/>
            <a:ext cx="1818049" cy="462804"/>
          </a:xfrm>
          <a:prstGeom prst="borderCallout2">
            <a:avLst>
              <a:gd name="adj1" fmla="val 48917"/>
              <a:gd name="adj2" fmla="val -3457"/>
              <a:gd name="adj3" fmla="val 47332"/>
              <a:gd name="adj4" fmla="val -39568"/>
              <a:gd name="adj5" fmla="val 217422"/>
              <a:gd name="adj6" fmla="val -84270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Jumper Wires</a:t>
            </a: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5DDDBDF2-5535-7F0F-8B3A-BFCF8C053803}"/>
              </a:ext>
            </a:extLst>
          </p:cNvPr>
          <p:cNvSpPr/>
          <p:nvPr/>
        </p:nvSpPr>
        <p:spPr>
          <a:xfrm>
            <a:off x="3399295" y="6220964"/>
            <a:ext cx="1443926" cy="3693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1227"/>
              <a:gd name="adj6" fmla="val 100111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Breadboard</a:t>
            </a:r>
          </a:p>
        </p:txBody>
      </p:sp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A42F6ACE-A6B2-E0F4-24AA-E7A7E4ABFCD6}"/>
              </a:ext>
            </a:extLst>
          </p:cNvPr>
          <p:cNvSpPr/>
          <p:nvPr/>
        </p:nvSpPr>
        <p:spPr>
          <a:xfrm>
            <a:off x="7619999" y="292243"/>
            <a:ext cx="1121044" cy="3693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4118"/>
              <a:gd name="adj6" fmla="val -84455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LEDs</a:t>
            </a:r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9DD095E9-DA09-7D87-0652-3E44D2879DEE}"/>
              </a:ext>
            </a:extLst>
          </p:cNvPr>
          <p:cNvSpPr/>
          <p:nvPr/>
        </p:nvSpPr>
        <p:spPr>
          <a:xfrm>
            <a:off x="10474271" y="2297555"/>
            <a:ext cx="1121044" cy="3693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6133"/>
              <a:gd name="adj6" fmla="val -257265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Switches</a:t>
            </a:r>
          </a:p>
        </p:txBody>
      </p:sp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8B30D397-F624-E0A8-1861-5C2A82B9550D}"/>
              </a:ext>
            </a:extLst>
          </p:cNvPr>
          <p:cNvSpPr/>
          <p:nvPr/>
        </p:nvSpPr>
        <p:spPr>
          <a:xfrm>
            <a:off x="2722535" y="891008"/>
            <a:ext cx="1121044" cy="369332"/>
          </a:xfrm>
          <a:prstGeom prst="borderCallout2">
            <a:avLst>
              <a:gd name="adj1" fmla="val 102676"/>
              <a:gd name="adj2" fmla="val 52957"/>
              <a:gd name="adj3" fmla="val 253743"/>
              <a:gd name="adj4" fmla="val 116513"/>
              <a:gd name="adj5" fmla="val 462192"/>
              <a:gd name="adj6" fmla="val 221997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Photocell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BB4E21DB-38D1-5500-C793-DBBC28DDAE1B}"/>
              </a:ext>
            </a:extLst>
          </p:cNvPr>
          <p:cNvSpPr/>
          <p:nvPr/>
        </p:nvSpPr>
        <p:spPr>
          <a:xfrm>
            <a:off x="448848" y="2550160"/>
            <a:ext cx="1941550" cy="878840"/>
          </a:xfrm>
          <a:prstGeom prst="borderCallout2">
            <a:avLst>
              <a:gd name="adj1" fmla="val 48124"/>
              <a:gd name="adj2" fmla="val 100433"/>
              <a:gd name="adj3" fmla="val 52399"/>
              <a:gd name="adj4" fmla="val 127877"/>
              <a:gd name="adj5" fmla="val 57579"/>
              <a:gd name="adj6" fmla="val 153095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USB Programming and Power Cable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58A048-4431-9F55-8A53-443E8EC4A9B3}"/>
              </a:ext>
            </a:extLst>
          </p:cNvPr>
          <p:cNvCxnSpPr>
            <a:cxnSpLocks/>
          </p:cNvCxnSpPr>
          <p:nvPr/>
        </p:nvCxnSpPr>
        <p:spPr>
          <a:xfrm flipV="1">
            <a:off x="332186" y="664829"/>
            <a:ext cx="2552020" cy="1270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30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3FA5DD-8A20-6B31-3596-16103AE1E57E}"/>
              </a:ext>
            </a:extLst>
          </p:cNvPr>
          <p:cNvSpPr txBox="1"/>
          <p:nvPr/>
        </p:nvSpPr>
        <p:spPr>
          <a:xfrm>
            <a:off x="2943044" y="913666"/>
            <a:ext cx="63059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Stay Curious!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Use your Creativity!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Solve Problems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Make a Better World</a:t>
            </a:r>
          </a:p>
        </p:txBody>
      </p:sp>
    </p:spTree>
    <p:extLst>
      <p:ext uri="{BB962C8B-B14F-4D97-AF65-F5344CB8AC3E}">
        <p14:creationId xmlns:p14="http://schemas.microsoft.com/office/powerpoint/2010/main" val="380526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2F6CD07-3E1B-6ABF-F829-4101F2A83F52}"/>
              </a:ext>
            </a:extLst>
          </p:cNvPr>
          <p:cNvSpPr/>
          <p:nvPr/>
        </p:nvSpPr>
        <p:spPr>
          <a:xfrm>
            <a:off x="981559" y="924731"/>
            <a:ext cx="10042902" cy="5584556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5AA20C-EFF5-4FA2-6FCD-95D4C9DCC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66" y="1981840"/>
            <a:ext cx="3999287" cy="3504639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AC2A62B5-DB7B-84DE-33FB-BE9926E67F66}"/>
              </a:ext>
            </a:extLst>
          </p:cNvPr>
          <p:cNvSpPr/>
          <p:nvPr/>
        </p:nvSpPr>
        <p:spPr>
          <a:xfrm>
            <a:off x="7748927" y="1405180"/>
            <a:ext cx="2076998" cy="866480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Thermostats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F9C07ABD-6975-D09F-DDED-9D47968624CB}"/>
              </a:ext>
            </a:extLst>
          </p:cNvPr>
          <p:cNvSpPr/>
          <p:nvPr/>
        </p:nvSpPr>
        <p:spPr>
          <a:xfrm>
            <a:off x="8601559" y="2567553"/>
            <a:ext cx="1829525" cy="910846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Doorbell</a:t>
            </a:r>
          </a:p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47A24A8-4670-A568-C8A9-F6BF98ACB29F}"/>
              </a:ext>
            </a:extLst>
          </p:cNvPr>
          <p:cNvSpPr/>
          <p:nvPr/>
        </p:nvSpPr>
        <p:spPr>
          <a:xfrm>
            <a:off x="8470001" y="3774292"/>
            <a:ext cx="1829525" cy="1033935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</a:p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61D96F5-6F8E-20F5-3156-BFD9BCA3C4A7}"/>
              </a:ext>
            </a:extLst>
          </p:cNvPr>
          <p:cNvSpPr/>
          <p:nvPr/>
        </p:nvSpPr>
        <p:spPr>
          <a:xfrm>
            <a:off x="7908601" y="5177156"/>
            <a:ext cx="1829525" cy="847624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Drones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79522123-5C13-B257-E3CA-1F178ECEE011}"/>
              </a:ext>
            </a:extLst>
          </p:cNvPr>
          <p:cNvSpPr/>
          <p:nvPr/>
        </p:nvSpPr>
        <p:spPr>
          <a:xfrm>
            <a:off x="5279757" y="5491566"/>
            <a:ext cx="1937826" cy="916921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Remote</a:t>
            </a:r>
          </a:p>
          <a:p>
            <a:pPr algn="ctr" defTabSz="384048">
              <a:spcAft>
                <a:spcPts val="600"/>
              </a:spcAft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B3A18471-DE81-562B-0979-76D03408A8CC}"/>
              </a:ext>
            </a:extLst>
          </p:cNvPr>
          <p:cNvSpPr/>
          <p:nvPr/>
        </p:nvSpPr>
        <p:spPr>
          <a:xfrm>
            <a:off x="2747828" y="5370400"/>
            <a:ext cx="1937826" cy="963241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GPS Track</a:t>
            </a:r>
          </a:p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06A8A3C0-348D-7CEA-D799-97B231375633}"/>
              </a:ext>
            </a:extLst>
          </p:cNvPr>
          <p:cNvSpPr/>
          <p:nvPr/>
        </p:nvSpPr>
        <p:spPr>
          <a:xfrm>
            <a:off x="2138047" y="1394904"/>
            <a:ext cx="1818468" cy="842074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 Quality Data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48148CD-24D8-2E6E-08ED-D5C6681DB014}"/>
              </a:ext>
            </a:extLst>
          </p:cNvPr>
          <p:cNvSpPr/>
          <p:nvPr/>
        </p:nvSpPr>
        <p:spPr>
          <a:xfrm>
            <a:off x="4949083" y="1061375"/>
            <a:ext cx="1911726" cy="920465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Machinery</a:t>
            </a:r>
          </a:p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2F861EC-B5B8-FC0A-5FD8-60BB98F9EDAC}"/>
              </a:ext>
            </a:extLst>
          </p:cNvPr>
          <p:cNvSpPr/>
          <p:nvPr/>
        </p:nvSpPr>
        <p:spPr>
          <a:xfrm>
            <a:off x="1518835" y="4123385"/>
            <a:ext cx="2269710" cy="963241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Altitude</a:t>
            </a:r>
          </a:p>
          <a:p>
            <a:pPr algn="ctr" defTabSz="38404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Balloons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3370B3BF-9A17-D27B-70B0-85BF0C54D101}"/>
              </a:ext>
            </a:extLst>
          </p:cNvPr>
          <p:cNvSpPr/>
          <p:nvPr/>
        </p:nvSpPr>
        <p:spPr>
          <a:xfrm>
            <a:off x="1394848" y="2641919"/>
            <a:ext cx="1838948" cy="1032605"/>
          </a:xfrm>
          <a:prstGeom prst="cloud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384048">
              <a:spcAft>
                <a:spcPts val="600"/>
              </a:spcAft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Medical</a:t>
            </a:r>
          </a:p>
          <a:p>
            <a:pPr algn="ctr" defTabSz="384048">
              <a:spcAft>
                <a:spcPts val="600"/>
              </a:spcAft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Devices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856471-C387-7DB6-905E-7F9B4073335D}"/>
              </a:ext>
            </a:extLst>
          </p:cNvPr>
          <p:cNvSpPr txBox="1"/>
          <p:nvPr/>
        </p:nvSpPr>
        <p:spPr>
          <a:xfrm>
            <a:off x="759579" y="134504"/>
            <a:ext cx="10515600" cy="734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Arduino Microcontroller – Small but Mighty</a:t>
            </a:r>
          </a:p>
        </p:txBody>
      </p:sp>
    </p:spTree>
    <p:extLst>
      <p:ext uri="{BB962C8B-B14F-4D97-AF65-F5344CB8AC3E}">
        <p14:creationId xmlns:p14="http://schemas.microsoft.com/office/powerpoint/2010/main" val="216028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D79B54-CB9C-8F48-12DC-BB502BC6F525}"/>
              </a:ext>
            </a:extLst>
          </p:cNvPr>
          <p:cNvSpPr txBox="1"/>
          <p:nvPr/>
        </p:nvSpPr>
        <p:spPr>
          <a:xfrm>
            <a:off x="519759" y="194172"/>
            <a:ext cx="9577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Arduino Microcontroller – Why Learn about this?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F07F6-31A8-863B-E432-8E80E6AF5A1B}"/>
              </a:ext>
            </a:extLst>
          </p:cNvPr>
          <p:cNvSpPr txBox="1"/>
          <p:nvPr/>
        </p:nvSpPr>
        <p:spPr>
          <a:xfrm>
            <a:off x="760086" y="1070411"/>
            <a:ext cx="94310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Understand how increasing computer-controlled world operates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Learn at a basic level of computing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Carry this knowledge to multiple fields and endeavors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Electrical/Mechanical/Biological Engineer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Computer Programmer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Troubleshooting electronics/computers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FIRST Robotics competition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 School / College classes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Computer User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3EC30E-9502-2CEC-4BCC-11D46AC99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161" y="2054268"/>
            <a:ext cx="3229843" cy="3990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E7F5DC-BD7B-74DE-7378-86DE4749DBCD}"/>
              </a:ext>
            </a:extLst>
          </p:cNvPr>
          <p:cNvSpPr txBox="1"/>
          <p:nvPr/>
        </p:nvSpPr>
        <p:spPr>
          <a:xfrm>
            <a:off x="9009280" y="2138172"/>
            <a:ext cx="242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Become one with the computer</a:t>
            </a:r>
          </a:p>
        </p:txBody>
      </p:sp>
    </p:spTree>
    <p:extLst>
      <p:ext uri="{BB962C8B-B14F-4D97-AF65-F5344CB8AC3E}">
        <p14:creationId xmlns:p14="http://schemas.microsoft.com/office/powerpoint/2010/main" val="207088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 on track">
            <a:extLst>
              <a:ext uri="{FF2B5EF4-FFF2-40B4-BE49-F238E27FC236}">
                <a16:creationId xmlns:a16="http://schemas.microsoft.com/office/drawing/2014/main" id="{6C910FBB-02D6-217B-EB4E-45F496D59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-47195" y="10"/>
            <a:ext cx="549230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77982-005E-8F85-49E1-D8441B8FB5BB}"/>
              </a:ext>
            </a:extLst>
          </p:cNvPr>
          <p:cNvSpPr txBox="1"/>
          <p:nvPr/>
        </p:nvSpPr>
        <p:spPr>
          <a:xfrm>
            <a:off x="5681079" y="149808"/>
            <a:ext cx="5925860" cy="1041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ea typeface="+mj-ea"/>
                <a:cs typeface="+mj-cs"/>
              </a:rPr>
              <a:t>The Arduino Microcontroller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ea typeface="+mj-ea"/>
                <a:cs typeface="+mj-cs"/>
              </a:rPr>
              <a:t>– Why start 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4197C-66D8-481C-9D77-CA90D02439C9}"/>
              </a:ext>
            </a:extLst>
          </p:cNvPr>
          <p:cNvSpPr txBox="1"/>
          <p:nvPr/>
        </p:nvSpPr>
        <p:spPr>
          <a:xfrm>
            <a:off x="5368414" y="1219692"/>
            <a:ext cx="6737062" cy="562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Inexpensive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Free simple, clear, programming environment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Runs on Windows, Mac, Linux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Easy to learn with numerous free examples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Open-source software and hardware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Learning basics of C++ programming language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No operating system like Raspberry Pi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Power on/off without losing program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Learn basic connections with electronic parts</a:t>
            </a:r>
          </a:p>
          <a:p>
            <a:pPr marL="8001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Switches, Resistors, Relays, LEDs, GPS, …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Introduction to electrical schematics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Release your creativity</a:t>
            </a:r>
          </a:p>
        </p:txBody>
      </p:sp>
    </p:spTree>
    <p:extLst>
      <p:ext uri="{BB962C8B-B14F-4D97-AF65-F5344CB8AC3E}">
        <p14:creationId xmlns:p14="http://schemas.microsoft.com/office/powerpoint/2010/main" val="1093652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E696A1-9A30-CFD6-6699-6A5B30B5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79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432C3-47CA-7A28-E3A3-FD76FE7CC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2" y="1554915"/>
            <a:ext cx="4899811" cy="274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36533-F4FA-A3DF-DEC7-5DCED43DBA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57095"/>
            <a:ext cx="7232073" cy="5128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BF085-9C9A-D4CC-2DBE-EB0379F8D4CC}"/>
              </a:ext>
            </a:extLst>
          </p:cNvPr>
          <p:cNvSpPr txBox="1"/>
          <p:nvPr/>
        </p:nvSpPr>
        <p:spPr>
          <a:xfrm>
            <a:off x="0" y="5210504"/>
            <a:ext cx="7292189" cy="954107"/>
          </a:xfrm>
          <a:prstGeom prst="rect">
            <a:avLst/>
          </a:prstGeom>
          <a:solidFill>
            <a:srgbClr val="FBE1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Remember kids, the only difference between</a:t>
            </a:r>
          </a:p>
          <a:p>
            <a:pPr algn="ctr"/>
            <a:r>
              <a:rPr lang="en-US" sz="2800" b="1" i="1" dirty="0"/>
              <a:t> screwing around and science is writing it down.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6839B-DBFE-7A56-DA4C-51006A708D87}"/>
              </a:ext>
            </a:extLst>
          </p:cNvPr>
          <p:cNvSpPr txBox="1"/>
          <p:nvPr/>
        </p:nvSpPr>
        <p:spPr>
          <a:xfrm>
            <a:off x="3719594" y="116938"/>
            <a:ext cx="5159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Before you start - Design rule #1</a:t>
            </a:r>
          </a:p>
        </p:txBody>
      </p:sp>
    </p:spTree>
    <p:extLst>
      <p:ext uri="{BB962C8B-B14F-4D97-AF65-F5344CB8AC3E}">
        <p14:creationId xmlns:p14="http://schemas.microsoft.com/office/powerpoint/2010/main" val="1627792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diagram of a circuit&#10;&#10;Description automatically generated">
            <a:extLst>
              <a:ext uri="{FF2B5EF4-FFF2-40B4-BE49-F238E27FC236}">
                <a16:creationId xmlns:a16="http://schemas.microsoft.com/office/drawing/2014/main" id="{12EC2F29-1C57-684A-9BF9-B0B8B4053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01" y="0"/>
            <a:ext cx="53307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CB12A8-11E4-4EC1-DADF-FC963157DD3D}"/>
              </a:ext>
            </a:extLst>
          </p:cNvPr>
          <p:cNvSpPr txBox="1"/>
          <p:nvPr/>
        </p:nvSpPr>
        <p:spPr>
          <a:xfrm>
            <a:off x="9361919" y="6041876"/>
            <a:ext cx="231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Ref:</a:t>
            </a:r>
          </a:p>
          <a:p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https://xkcd.com/730/</a:t>
            </a:r>
            <a:endParaRPr lang="en-US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85CC3-1FC9-6C93-1226-B187DD771CF7}"/>
              </a:ext>
            </a:extLst>
          </p:cNvPr>
          <p:cNvSpPr txBox="1"/>
          <p:nvPr/>
        </p:nvSpPr>
        <p:spPr>
          <a:xfrm>
            <a:off x="299103" y="1461331"/>
            <a:ext cx="2572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Ok</a:t>
            </a:r>
          </a:p>
          <a:p>
            <a:pPr algn="ctr"/>
            <a:r>
              <a:rPr lang="en-US" sz="2400" dirty="0"/>
              <a:t>So, this is probably too much documentation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9534DE-C820-243A-7C96-5DAB64010277}"/>
              </a:ext>
            </a:extLst>
          </p:cNvPr>
          <p:cNvCxnSpPr>
            <a:cxnSpLocks/>
          </p:cNvCxnSpPr>
          <p:nvPr/>
        </p:nvCxnSpPr>
        <p:spPr>
          <a:xfrm flipV="1">
            <a:off x="218475" y="767302"/>
            <a:ext cx="2832374" cy="14099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65C911-16D1-CC11-3A2F-72CC24B004C0}"/>
              </a:ext>
            </a:extLst>
          </p:cNvPr>
          <p:cNvSpPr txBox="1"/>
          <p:nvPr/>
        </p:nvSpPr>
        <p:spPr>
          <a:xfrm>
            <a:off x="132459" y="165727"/>
            <a:ext cx="2832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99129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ircuit board with wires and wires&#10;&#10;Description automatically generated">
            <a:extLst>
              <a:ext uri="{FF2B5EF4-FFF2-40B4-BE49-F238E27FC236}">
                <a16:creationId xmlns:a16="http://schemas.microsoft.com/office/drawing/2014/main" id="{FD04FD7B-0E12-BB72-2D69-F85C2F3DF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11477"/>
          <a:stretch/>
        </p:blipFill>
        <p:spPr>
          <a:xfrm>
            <a:off x="8844366" y="4184951"/>
            <a:ext cx="3283636" cy="2576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9F70C-6D3F-E5E4-0E25-446C5EDD2D75}"/>
              </a:ext>
            </a:extLst>
          </p:cNvPr>
          <p:cNvSpPr txBox="1"/>
          <p:nvPr/>
        </p:nvSpPr>
        <p:spPr>
          <a:xfrm>
            <a:off x="194878" y="169704"/>
            <a:ext cx="445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/>
              <a:t>The Design Cycle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90539-AC9E-1DF5-50A7-4111ED2899FB}"/>
              </a:ext>
            </a:extLst>
          </p:cNvPr>
          <p:cNvSpPr txBox="1"/>
          <p:nvPr/>
        </p:nvSpPr>
        <p:spPr>
          <a:xfrm>
            <a:off x="5686279" y="1484732"/>
            <a:ext cx="270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Make it / Code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FDB56-AC69-1A07-10BE-0723548C5771}"/>
              </a:ext>
            </a:extLst>
          </p:cNvPr>
          <p:cNvSpPr txBox="1"/>
          <p:nvPr/>
        </p:nvSpPr>
        <p:spPr>
          <a:xfrm>
            <a:off x="9850300" y="3784841"/>
            <a:ext cx="138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Test it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6280AA9-E10F-3BC7-23F6-7F339A03590A}"/>
              </a:ext>
            </a:extLst>
          </p:cNvPr>
          <p:cNvSpPr/>
          <p:nvPr/>
        </p:nvSpPr>
        <p:spPr>
          <a:xfrm>
            <a:off x="336169" y="1117990"/>
            <a:ext cx="1493004" cy="1070319"/>
          </a:xfrm>
          <a:prstGeom prst="cloudCallout">
            <a:avLst>
              <a:gd name="adj1" fmla="val 32800"/>
              <a:gd name="adj2" fmla="val 70223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IDEAS</a:t>
            </a:r>
          </a:p>
        </p:txBody>
      </p:sp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20D5A5B0-8196-8269-303F-B75D754A41E6}"/>
              </a:ext>
            </a:extLst>
          </p:cNvPr>
          <p:cNvSpPr/>
          <p:nvPr/>
        </p:nvSpPr>
        <p:spPr>
          <a:xfrm rot="6048681">
            <a:off x="7148121" y="4643924"/>
            <a:ext cx="699456" cy="2308138"/>
          </a:xfrm>
          <a:prstGeom prst="curvedLeftArrow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65CB6-3A84-8F57-1BB8-C0F77A271180}"/>
              </a:ext>
            </a:extLst>
          </p:cNvPr>
          <p:cNvSpPr txBox="1"/>
          <p:nvPr/>
        </p:nvSpPr>
        <p:spPr>
          <a:xfrm rot="745942">
            <a:off x="7147122" y="5562527"/>
            <a:ext cx="78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</a:t>
            </a: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3A6CDA24-96BF-5B3D-138C-B261EA5DD652}"/>
              </a:ext>
            </a:extLst>
          </p:cNvPr>
          <p:cNvSpPr/>
          <p:nvPr/>
        </p:nvSpPr>
        <p:spPr>
          <a:xfrm rot="7136361">
            <a:off x="1579014" y="2549327"/>
            <a:ext cx="839387" cy="2524216"/>
          </a:xfrm>
          <a:prstGeom prst="curvedLeftArrow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EE032-535B-3247-B9DB-19DF5E19947F}"/>
              </a:ext>
            </a:extLst>
          </p:cNvPr>
          <p:cNvSpPr txBox="1"/>
          <p:nvPr/>
        </p:nvSpPr>
        <p:spPr>
          <a:xfrm rot="1312307">
            <a:off x="1750173" y="3696007"/>
            <a:ext cx="78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</a:t>
            </a:r>
          </a:p>
        </p:txBody>
      </p:sp>
      <p:pic>
        <p:nvPicPr>
          <p:cNvPr id="13" name="Picture 12" descr="A notebook with writing on it&#10;&#10;Description automatically generated">
            <a:extLst>
              <a:ext uri="{FF2B5EF4-FFF2-40B4-BE49-F238E27FC236}">
                <a16:creationId xmlns:a16="http://schemas.microsoft.com/office/drawing/2014/main" id="{541508EF-653A-755F-870F-90370CEF0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765824" y="1536340"/>
            <a:ext cx="1881016" cy="2483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95F13C-B0F4-A53A-BC65-76E115C20DF8}"/>
              </a:ext>
            </a:extLst>
          </p:cNvPr>
          <p:cNvSpPr txBox="1"/>
          <p:nvPr/>
        </p:nvSpPr>
        <p:spPr>
          <a:xfrm>
            <a:off x="2729911" y="1452279"/>
            <a:ext cx="2056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Write it / Sketch it</a:t>
            </a:r>
          </a:p>
        </p:txBody>
      </p:sp>
      <p:sp>
        <p:nvSpPr>
          <p:cNvPr id="17" name="Arrow: Curved Left 16">
            <a:extLst>
              <a:ext uri="{FF2B5EF4-FFF2-40B4-BE49-F238E27FC236}">
                <a16:creationId xmlns:a16="http://schemas.microsoft.com/office/drawing/2014/main" id="{B603E352-A6A0-B65A-4CD8-FC7946BA4B72}"/>
              </a:ext>
            </a:extLst>
          </p:cNvPr>
          <p:cNvSpPr/>
          <p:nvPr/>
        </p:nvSpPr>
        <p:spPr>
          <a:xfrm rot="6772177">
            <a:off x="4173674" y="3885637"/>
            <a:ext cx="789434" cy="2411077"/>
          </a:xfrm>
          <a:prstGeom prst="curvedLeftArrow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B736E1-0C18-5043-AC4A-5CB1FABC868C}"/>
              </a:ext>
            </a:extLst>
          </p:cNvPr>
          <p:cNvSpPr txBox="1"/>
          <p:nvPr/>
        </p:nvSpPr>
        <p:spPr>
          <a:xfrm rot="1189839">
            <a:off x="4218590" y="4921478"/>
            <a:ext cx="78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A451DA-835F-374D-B6CE-E3E2FECE67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98" y="3563602"/>
            <a:ext cx="3544602" cy="1350817"/>
          </a:xfrm>
          <a:prstGeom prst="rect">
            <a:avLst/>
          </a:prstGeom>
        </p:spPr>
      </p:pic>
      <p:pic>
        <p:nvPicPr>
          <p:cNvPr id="26" name="Picture 25" descr="A circuit board with wires&#10;&#10;Description automatically generated">
            <a:extLst>
              <a:ext uri="{FF2B5EF4-FFF2-40B4-BE49-F238E27FC236}">
                <a16:creationId xmlns:a16="http://schemas.microsoft.com/office/drawing/2014/main" id="{960731DF-8FD7-000C-1CD6-F42F62A661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26" y="1846572"/>
            <a:ext cx="2524179" cy="173405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7C9894-FBFF-243E-1749-CD78B6186F38}"/>
              </a:ext>
            </a:extLst>
          </p:cNvPr>
          <p:cNvCxnSpPr>
            <a:cxnSpLocks/>
          </p:cNvCxnSpPr>
          <p:nvPr/>
        </p:nvCxnSpPr>
        <p:spPr>
          <a:xfrm flipV="1">
            <a:off x="218475" y="754854"/>
            <a:ext cx="5333017" cy="26547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CBE2AEB5-B83F-7454-8964-F34969BD4F43}"/>
              </a:ext>
            </a:extLst>
          </p:cNvPr>
          <p:cNvSpPr/>
          <p:nvPr/>
        </p:nvSpPr>
        <p:spPr>
          <a:xfrm rot="6172729" flipH="1" flipV="1">
            <a:off x="2517847" y="316270"/>
            <a:ext cx="400532" cy="1603440"/>
          </a:xfrm>
          <a:prstGeom prst="curvedLeftArrow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16083128-A237-3FBB-315A-78001E50D646}"/>
              </a:ext>
            </a:extLst>
          </p:cNvPr>
          <p:cNvSpPr/>
          <p:nvPr/>
        </p:nvSpPr>
        <p:spPr>
          <a:xfrm rot="5607380" flipH="1" flipV="1">
            <a:off x="5440256" y="107749"/>
            <a:ext cx="502582" cy="2137299"/>
          </a:xfrm>
          <a:prstGeom prst="curvedLeftArrow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922028E9-2CBF-BEBC-0982-39FD0EBEBF9C}"/>
              </a:ext>
            </a:extLst>
          </p:cNvPr>
          <p:cNvSpPr/>
          <p:nvPr/>
        </p:nvSpPr>
        <p:spPr>
          <a:xfrm rot="7136361" flipH="1" flipV="1">
            <a:off x="9432186" y="1653677"/>
            <a:ext cx="602301" cy="2511843"/>
          </a:xfrm>
          <a:prstGeom prst="curvedLeftArrow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3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5C0AE4-00A4-99BB-94E5-2FB9FCE1C0A5}"/>
              </a:ext>
            </a:extLst>
          </p:cNvPr>
          <p:cNvSpPr txBox="1"/>
          <p:nvPr/>
        </p:nvSpPr>
        <p:spPr>
          <a:xfrm>
            <a:off x="2698865" y="172309"/>
            <a:ext cx="9492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</a:t>
            </a:r>
            <a:r>
              <a:rPr lang="en-US" sz="3200" b="1" u="sng" dirty="0">
                <a:solidFill>
                  <a:schemeClr val="bg1"/>
                </a:solidFill>
              </a:rPr>
              <a:t>free</a:t>
            </a:r>
            <a:r>
              <a:rPr lang="en-US" sz="3200" dirty="0">
                <a:solidFill>
                  <a:schemeClr val="bg1"/>
                </a:solidFill>
              </a:rPr>
              <a:t> web-based tool for documenting your design</a:t>
            </a:r>
          </a:p>
        </p:txBody>
      </p:sp>
      <p:pic>
        <p:nvPicPr>
          <p:cNvPr id="1026" name="Picture 2" descr="Tinkercad by Autodesk Inc.">
            <a:extLst>
              <a:ext uri="{FF2B5EF4-FFF2-40B4-BE49-F238E27FC236}">
                <a16:creationId xmlns:a16="http://schemas.microsoft.com/office/drawing/2014/main" id="{E95AAD80-1EFC-33DD-1E53-B1BD42A6E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23" y="-856"/>
            <a:ext cx="2513320" cy="25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F66AF-9A33-59AD-FD41-33E01AACE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5419" y="846462"/>
            <a:ext cx="9316581" cy="6011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A29050-19DC-DE12-472E-6897CBD92E82}"/>
              </a:ext>
            </a:extLst>
          </p:cNvPr>
          <p:cNvSpPr txBox="1"/>
          <p:nvPr/>
        </p:nvSpPr>
        <p:spPr>
          <a:xfrm>
            <a:off x="126201" y="3072214"/>
            <a:ext cx="274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www.tinkercad.com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CF1E3-629D-04A6-7311-11A3885F81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762" y="4501971"/>
            <a:ext cx="3156247" cy="21837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90922-6A02-1F04-2987-56CAB7136219}"/>
              </a:ext>
            </a:extLst>
          </p:cNvPr>
          <p:cNvSpPr txBox="1"/>
          <p:nvPr/>
        </p:nvSpPr>
        <p:spPr>
          <a:xfrm>
            <a:off x="188007" y="4042278"/>
            <a:ext cx="2358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Sketch your design in pictures and have it turned into an actual electrical schematic.</a:t>
            </a:r>
          </a:p>
        </p:txBody>
      </p:sp>
    </p:spTree>
    <p:extLst>
      <p:ext uri="{BB962C8B-B14F-4D97-AF65-F5344CB8AC3E}">
        <p14:creationId xmlns:p14="http://schemas.microsoft.com/office/powerpoint/2010/main" val="2622119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/>
      </a:spPr>
      <a:bodyPr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499</TotalTime>
  <Words>1712</Words>
  <Application>Microsoft Office PowerPoint</Application>
  <PresentationFormat>Widescreen</PresentationFormat>
  <Paragraphs>267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Snap ITC</vt:lpstr>
      <vt:lpstr>Office Theme</vt:lpstr>
      <vt:lpstr>The Arduino Microcrontroller small but Mighty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Demonstration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Bream</dc:creator>
  <cp:lastModifiedBy>Bruce Bream</cp:lastModifiedBy>
  <cp:revision>6</cp:revision>
  <dcterms:created xsi:type="dcterms:W3CDTF">2024-02-04T02:30:21Z</dcterms:created>
  <dcterms:modified xsi:type="dcterms:W3CDTF">2024-04-06T01:56:52Z</dcterms:modified>
</cp:coreProperties>
</file>