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FA335E-FC71-49CA-902B-817E9650081C}" v="15" dt="2024-06-29T17:46:28.6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440" autoAdjust="0"/>
    <p:restoredTop sz="94660"/>
  </p:normalViewPr>
  <p:slideViewPr>
    <p:cSldViewPr snapToGrid="0">
      <p:cViewPr varScale="1">
        <p:scale>
          <a:sx n="75" d="100"/>
          <a:sy n="75" d="100"/>
        </p:scale>
        <p:origin x="134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uce Bream" userId="89dee041ce48bf29" providerId="LiveId" clId="{BDD06914-84C5-45DF-8408-638659CEDB0F}"/>
    <pc:docChg chg="modSld">
      <pc:chgData name="Bruce Bream" userId="89dee041ce48bf29" providerId="LiveId" clId="{BDD06914-84C5-45DF-8408-638659CEDB0F}" dt="2024-06-12T02:02:51.993" v="5" actId="692"/>
      <pc:docMkLst>
        <pc:docMk/>
      </pc:docMkLst>
      <pc:sldChg chg="modSp mod">
        <pc:chgData name="Bruce Bream" userId="89dee041ce48bf29" providerId="LiveId" clId="{BDD06914-84C5-45DF-8408-638659CEDB0F}" dt="2024-06-12T02:02:51.993" v="5" actId="692"/>
        <pc:sldMkLst>
          <pc:docMk/>
          <pc:sldMk cId="1553097155" sldId="256"/>
        </pc:sldMkLst>
        <pc:spChg chg="mod">
          <ac:chgData name="Bruce Bream" userId="89dee041ce48bf29" providerId="LiveId" clId="{BDD06914-84C5-45DF-8408-638659CEDB0F}" dt="2024-06-12T02:02:51.993" v="5" actId="692"/>
          <ac:spMkLst>
            <pc:docMk/>
            <pc:sldMk cId="1553097155" sldId="256"/>
            <ac:spMk id="4" creationId="{8A7E6CA4-157F-3E9C-7612-F35BA6812B5D}"/>
          </ac:spMkLst>
        </pc:spChg>
        <pc:cxnChg chg="mod">
          <ac:chgData name="Bruce Bream" userId="89dee041ce48bf29" providerId="LiveId" clId="{BDD06914-84C5-45DF-8408-638659CEDB0F}" dt="2024-06-12T02:02:51.993" v="5" actId="692"/>
          <ac:cxnSpMkLst>
            <pc:docMk/>
            <pc:sldMk cId="1553097155" sldId="256"/>
            <ac:cxnSpMk id="6" creationId="{37F0F30F-7F1A-8E30-21C4-D23F546305EB}"/>
          </ac:cxnSpMkLst>
        </pc:cxnChg>
        <pc:cxnChg chg="mod">
          <ac:chgData name="Bruce Bream" userId="89dee041ce48bf29" providerId="LiveId" clId="{BDD06914-84C5-45DF-8408-638659CEDB0F}" dt="2024-06-12T02:02:51.993" v="5" actId="692"/>
          <ac:cxnSpMkLst>
            <pc:docMk/>
            <pc:sldMk cId="1553097155" sldId="256"/>
            <ac:cxnSpMk id="9" creationId="{AFE22486-55E1-CA00-CAE9-604228C2CE1C}"/>
          </ac:cxnSpMkLst>
        </pc:cxnChg>
        <pc:cxnChg chg="mod">
          <ac:chgData name="Bruce Bream" userId="89dee041ce48bf29" providerId="LiveId" clId="{BDD06914-84C5-45DF-8408-638659CEDB0F}" dt="2024-06-12T02:02:51.993" v="5" actId="692"/>
          <ac:cxnSpMkLst>
            <pc:docMk/>
            <pc:sldMk cId="1553097155" sldId="256"/>
            <ac:cxnSpMk id="12" creationId="{E0FF0EEC-C751-806D-5CF9-4C58D89F5BFA}"/>
          </ac:cxnSpMkLst>
        </pc:cxnChg>
        <pc:cxnChg chg="mod">
          <ac:chgData name="Bruce Bream" userId="89dee041ce48bf29" providerId="LiveId" clId="{BDD06914-84C5-45DF-8408-638659CEDB0F}" dt="2024-06-12T02:02:51.993" v="5" actId="692"/>
          <ac:cxnSpMkLst>
            <pc:docMk/>
            <pc:sldMk cId="1553097155" sldId="256"/>
            <ac:cxnSpMk id="15" creationId="{01BCFB6F-3B9E-C05B-963D-0AF69A964DE5}"/>
          </ac:cxnSpMkLst>
        </pc:cxnChg>
      </pc:sldChg>
    </pc:docChg>
  </pc:docChgLst>
  <pc:docChgLst>
    <pc:chgData name="Bruce Bream" userId="89dee041ce48bf29" providerId="LiveId" clId="{63FA335E-FC71-49CA-902B-817E9650081C}"/>
    <pc:docChg chg="undo custSel modSld">
      <pc:chgData name="Bruce Bream" userId="89dee041ce48bf29" providerId="LiveId" clId="{63FA335E-FC71-49CA-902B-817E9650081C}" dt="2024-06-29T18:01:03.132" v="411" actId="1038"/>
      <pc:docMkLst>
        <pc:docMk/>
      </pc:docMkLst>
      <pc:sldChg chg="addSp delSp modSp mod">
        <pc:chgData name="Bruce Bream" userId="89dee041ce48bf29" providerId="LiveId" clId="{63FA335E-FC71-49CA-902B-817E9650081C}" dt="2024-06-29T18:01:03.132" v="411" actId="1038"/>
        <pc:sldMkLst>
          <pc:docMk/>
          <pc:sldMk cId="1553097155" sldId="256"/>
        </pc:sldMkLst>
        <pc:spChg chg="add mod">
          <ac:chgData name="Bruce Bream" userId="89dee041ce48bf29" providerId="LiveId" clId="{63FA335E-FC71-49CA-902B-817E9650081C}" dt="2024-06-29T18:00:31.907" v="402" actId="1035"/>
          <ac:spMkLst>
            <pc:docMk/>
            <pc:sldMk cId="1553097155" sldId="256"/>
            <ac:spMk id="2" creationId="{8F816726-128C-F3A9-BA5B-50B80EFDC8A4}"/>
          </ac:spMkLst>
        </pc:spChg>
        <pc:spChg chg="add mod">
          <ac:chgData name="Bruce Bream" userId="89dee041ce48bf29" providerId="LiveId" clId="{63FA335E-FC71-49CA-902B-817E9650081C}" dt="2024-06-29T18:00:37.519" v="407" actId="1035"/>
          <ac:spMkLst>
            <pc:docMk/>
            <pc:sldMk cId="1553097155" sldId="256"/>
            <ac:spMk id="24" creationId="{61BE393B-A973-E250-7A33-D8D85921CF46}"/>
          </ac:spMkLst>
        </pc:spChg>
        <pc:spChg chg="add mod">
          <ac:chgData name="Bruce Bream" userId="89dee041ce48bf29" providerId="LiveId" clId="{63FA335E-FC71-49CA-902B-817E9650081C}" dt="2024-06-29T17:59:57.870" v="389" actId="1038"/>
          <ac:spMkLst>
            <pc:docMk/>
            <pc:sldMk cId="1553097155" sldId="256"/>
            <ac:spMk id="25" creationId="{F6BD056B-D229-FCBC-8373-40A1CB80AAAD}"/>
          </ac:spMkLst>
        </pc:spChg>
        <pc:spChg chg="add mod">
          <ac:chgData name="Bruce Bream" userId="89dee041ce48bf29" providerId="LiveId" clId="{63FA335E-FC71-49CA-902B-817E9650081C}" dt="2024-06-29T18:00:54.335" v="410" actId="1037"/>
          <ac:spMkLst>
            <pc:docMk/>
            <pc:sldMk cId="1553097155" sldId="256"/>
            <ac:spMk id="26" creationId="{3B9B17B5-6EB2-857C-5ACE-0F252743D2AB}"/>
          </ac:spMkLst>
        </pc:spChg>
        <pc:spChg chg="add mod">
          <ac:chgData name="Bruce Bream" userId="89dee041ce48bf29" providerId="LiveId" clId="{63FA335E-FC71-49CA-902B-817E9650081C}" dt="2024-06-29T18:00:49.523" v="408" actId="1036"/>
          <ac:spMkLst>
            <pc:docMk/>
            <pc:sldMk cId="1553097155" sldId="256"/>
            <ac:spMk id="27" creationId="{DA81F7C3-ED8B-8EB4-2DB7-1ED2242FF0D5}"/>
          </ac:spMkLst>
        </pc:spChg>
        <pc:spChg chg="add mod">
          <ac:chgData name="Bruce Bream" userId="89dee041ce48bf29" providerId="LiveId" clId="{63FA335E-FC71-49CA-902B-817E9650081C}" dt="2024-06-29T17:56:06.514" v="295" actId="1037"/>
          <ac:spMkLst>
            <pc:docMk/>
            <pc:sldMk cId="1553097155" sldId="256"/>
            <ac:spMk id="28" creationId="{515A06D9-E8C7-908F-F29A-D243C4758D58}"/>
          </ac:spMkLst>
        </pc:spChg>
        <pc:spChg chg="add mod">
          <ac:chgData name="Bruce Bream" userId="89dee041ce48bf29" providerId="LiveId" clId="{63FA335E-FC71-49CA-902B-817E9650081C}" dt="2024-06-29T17:56:36.248" v="298" actId="1035"/>
          <ac:spMkLst>
            <pc:docMk/>
            <pc:sldMk cId="1553097155" sldId="256"/>
            <ac:spMk id="29" creationId="{A2FDF1D6-1CF8-EBB7-1F0B-DF695DADB47F}"/>
          </ac:spMkLst>
        </pc:spChg>
        <pc:spChg chg="add mod">
          <ac:chgData name="Bruce Bream" userId="89dee041ce48bf29" providerId="LiveId" clId="{63FA335E-FC71-49CA-902B-817E9650081C}" dt="2024-06-29T18:01:03.132" v="411" actId="1038"/>
          <ac:spMkLst>
            <pc:docMk/>
            <pc:sldMk cId="1553097155" sldId="256"/>
            <ac:spMk id="30" creationId="{6B612418-6739-0558-C225-3B68CAD1DFEB}"/>
          </ac:spMkLst>
        </pc:spChg>
        <pc:spChg chg="add mod">
          <ac:chgData name="Bruce Bream" userId="89dee041ce48bf29" providerId="LiveId" clId="{63FA335E-FC71-49CA-902B-817E9650081C}" dt="2024-06-29T18:00:22.894" v="398" actId="1035"/>
          <ac:spMkLst>
            <pc:docMk/>
            <pc:sldMk cId="1553097155" sldId="256"/>
            <ac:spMk id="31" creationId="{CB6E6762-6883-8F02-D053-F40F422908C3}"/>
          </ac:spMkLst>
        </pc:spChg>
        <pc:spChg chg="add mod">
          <ac:chgData name="Bruce Bream" userId="89dee041ce48bf29" providerId="LiveId" clId="{63FA335E-FC71-49CA-902B-817E9650081C}" dt="2024-06-29T18:00:16.176" v="396" actId="1038"/>
          <ac:spMkLst>
            <pc:docMk/>
            <pc:sldMk cId="1553097155" sldId="256"/>
            <ac:spMk id="32" creationId="{A4D4A1B6-79EA-F277-BF49-712095DC5C4B}"/>
          </ac:spMkLst>
        </pc:spChg>
        <pc:spChg chg="add mod">
          <ac:chgData name="Bruce Bream" userId="89dee041ce48bf29" providerId="LiveId" clId="{63FA335E-FC71-49CA-902B-817E9650081C}" dt="2024-06-29T18:00:26.824" v="400" actId="1035"/>
          <ac:spMkLst>
            <pc:docMk/>
            <pc:sldMk cId="1553097155" sldId="256"/>
            <ac:spMk id="33" creationId="{DD4DE548-90F9-48CF-7E55-D0231B1C3038}"/>
          </ac:spMkLst>
        </pc:spChg>
        <pc:spChg chg="add mod">
          <ac:chgData name="Bruce Bream" userId="89dee041ce48bf29" providerId="LiveId" clId="{63FA335E-FC71-49CA-902B-817E9650081C}" dt="2024-06-29T17:59:17.699" v="367" actId="1037"/>
          <ac:spMkLst>
            <pc:docMk/>
            <pc:sldMk cId="1553097155" sldId="256"/>
            <ac:spMk id="34" creationId="{681F5F54-B6B8-4FAD-4F58-B2CDD047346C}"/>
          </ac:spMkLst>
        </pc:spChg>
        <pc:cxnChg chg="add del mod">
          <ac:chgData name="Bruce Bream" userId="89dee041ce48bf29" providerId="LiveId" clId="{63FA335E-FC71-49CA-902B-817E9650081C}" dt="2024-06-29T17:31:07.380" v="6" actId="11529"/>
          <ac:cxnSpMkLst>
            <pc:docMk/>
            <pc:sldMk cId="1553097155" sldId="256"/>
            <ac:cxnSpMk id="5" creationId="{B0E93B13-2339-1C2B-B06D-1671E4D2BA39}"/>
          </ac:cxnSpMkLst>
        </pc:cxnChg>
        <pc:cxnChg chg="mod">
          <ac:chgData name="Bruce Bream" userId="89dee041ce48bf29" providerId="LiveId" clId="{63FA335E-FC71-49CA-902B-817E9650081C}" dt="2024-06-29T17:31:57.374" v="9" actId="688"/>
          <ac:cxnSpMkLst>
            <pc:docMk/>
            <pc:sldMk cId="1553097155" sldId="256"/>
            <ac:cxnSpMk id="6" creationId="{37F0F30F-7F1A-8E30-21C4-D23F546305EB}"/>
          </ac:cxnSpMkLst>
        </pc:cxnChg>
        <pc:cxnChg chg="add mod">
          <ac:chgData name="Bruce Bream" userId="89dee041ce48bf29" providerId="LiveId" clId="{63FA335E-FC71-49CA-902B-817E9650081C}" dt="2024-06-29T17:32:51.405" v="14" actId="688"/>
          <ac:cxnSpMkLst>
            <pc:docMk/>
            <pc:sldMk cId="1553097155" sldId="256"/>
            <ac:cxnSpMk id="8" creationId="{AA658502-755E-7C2C-67FF-49799060F756}"/>
          </ac:cxnSpMkLst>
        </pc:cxnChg>
        <pc:cxnChg chg="del mod">
          <ac:chgData name="Bruce Bream" userId="89dee041ce48bf29" providerId="LiveId" clId="{63FA335E-FC71-49CA-902B-817E9650081C}" dt="2024-06-29T17:32:12.756" v="10" actId="478"/>
          <ac:cxnSpMkLst>
            <pc:docMk/>
            <pc:sldMk cId="1553097155" sldId="256"/>
            <ac:cxnSpMk id="12" creationId="{E0FF0EEC-C751-806D-5CF9-4C58D89F5BFA}"/>
          </ac:cxnSpMkLst>
        </pc:cxnChg>
        <pc:cxnChg chg="add mod">
          <ac:chgData name="Bruce Bream" userId="89dee041ce48bf29" providerId="LiveId" clId="{63FA335E-FC71-49CA-902B-817E9650081C}" dt="2024-06-29T17:34:12.877" v="24" actId="688"/>
          <ac:cxnSpMkLst>
            <pc:docMk/>
            <pc:sldMk cId="1553097155" sldId="256"/>
            <ac:cxnSpMk id="14" creationId="{C1754E9D-CAD6-849E-5F57-E3E350C57CC3}"/>
          </ac:cxnSpMkLst>
        </pc:cxnChg>
        <pc:cxnChg chg="del mod">
          <ac:chgData name="Bruce Bream" userId="89dee041ce48bf29" providerId="LiveId" clId="{63FA335E-FC71-49CA-902B-817E9650081C}" dt="2024-06-29T17:31:37.325" v="8" actId="478"/>
          <ac:cxnSpMkLst>
            <pc:docMk/>
            <pc:sldMk cId="1553097155" sldId="256"/>
            <ac:cxnSpMk id="15" creationId="{01BCFB6F-3B9E-C05B-963D-0AF69A964DE5}"/>
          </ac:cxnSpMkLst>
        </pc:cxnChg>
        <pc:cxnChg chg="add mod">
          <ac:chgData name="Bruce Bream" userId="89dee041ce48bf29" providerId="LiveId" clId="{63FA335E-FC71-49CA-902B-817E9650081C}" dt="2024-06-29T17:35:19.149" v="32" actId="692"/>
          <ac:cxnSpMkLst>
            <pc:docMk/>
            <pc:sldMk cId="1553097155" sldId="256"/>
            <ac:cxnSpMk id="18" creationId="{396B719B-9C3F-CC9F-724B-874A47E28607}"/>
          </ac:cxnSpMkLst>
        </pc:cxnChg>
        <pc:cxnChg chg="add mod">
          <ac:chgData name="Bruce Bream" userId="89dee041ce48bf29" providerId="LiveId" clId="{63FA335E-FC71-49CA-902B-817E9650081C}" dt="2024-06-29T17:34:38.596" v="28" actId="688"/>
          <ac:cxnSpMkLst>
            <pc:docMk/>
            <pc:sldMk cId="1553097155" sldId="256"/>
            <ac:cxnSpMk id="19" creationId="{4DA6580E-8A02-7A23-188E-02C46840564D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7EDC-CCE5-421B-9891-091F05D3E9C5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D9F8E-700F-4697-BCC5-D55683CF7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958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7EDC-CCE5-421B-9891-091F05D3E9C5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D9F8E-700F-4697-BCC5-D55683CF7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789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7EDC-CCE5-421B-9891-091F05D3E9C5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D9F8E-700F-4697-BCC5-D55683CF7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67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7EDC-CCE5-421B-9891-091F05D3E9C5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D9F8E-700F-4697-BCC5-D55683CF7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608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7EDC-CCE5-421B-9891-091F05D3E9C5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D9F8E-700F-4697-BCC5-D55683CF7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72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7EDC-CCE5-421B-9891-091F05D3E9C5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D9F8E-700F-4697-BCC5-D55683CF7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388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7EDC-CCE5-421B-9891-091F05D3E9C5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D9F8E-700F-4697-BCC5-D55683CF7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793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7EDC-CCE5-421B-9891-091F05D3E9C5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D9F8E-700F-4697-BCC5-D55683CF7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074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7EDC-CCE5-421B-9891-091F05D3E9C5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D9F8E-700F-4697-BCC5-D55683CF7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000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7EDC-CCE5-421B-9891-091F05D3E9C5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D9F8E-700F-4697-BCC5-D55683CF7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33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F7EDC-CCE5-421B-9891-091F05D3E9C5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D9F8E-700F-4697-BCC5-D55683CF7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637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0F7EDC-CCE5-421B-9891-091F05D3E9C5}" type="datetimeFigureOut">
              <a:rPr lang="en-US" smtClean="0"/>
              <a:t>6/29/2024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9D9F8E-700F-4697-BCC5-D55683CF71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64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8A7E6CA4-157F-3E9C-7612-F35BA6812B5D}"/>
              </a:ext>
            </a:extLst>
          </p:cNvPr>
          <p:cNvSpPr/>
          <p:nvPr/>
        </p:nvSpPr>
        <p:spPr>
          <a:xfrm>
            <a:off x="2404292" y="848587"/>
            <a:ext cx="4800600" cy="4800600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7F0F30F-7F1A-8E30-21C4-D23F546305EB}"/>
              </a:ext>
            </a:extLst>
          </p:cNvPr>
          <p:cNvCxnSpPr>
            <a:cxnSpLocks/>
          </p:cNvCxnSpPr>
          <p:nvPr/>
        </p:nvCxnSpPr>
        <p:spPr>
          <a:xfrm rot="1800000">
            <a:off x="2404292" y="3248887"/>
            <a:ext cx="48006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FE22486-55E1-CA00-CAE9-604228C2CE1C}"/>
              </a:ext>
            </a:extLst>
          </p:cNvPr>
          <p:cNvCxnSpPr>
            <a:cxnSpLocks/>
            <a:stCxn id="4" idx="0"/>
            <a:endCxn id="4" idx="4"/>
          </p:cNvCxnSpPr>
          <p:nvPr/>
        </p:nvCxnSpPr>
        <p:spPr>
          <a:xfrm>
            <a:off x="4804592" y="848587"/>
            <a:ext cx="0" cy="48006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658502-755E-7C2C-67FF-49799060F756}"/>
              </a:ext>
            </a:extLst>
          </p:cNvPr>
          <p:cNvCxnSpPr>
            <a:cxnSpLocks/>
          </p:cNvCxnSpPr>
          <p:nvPr/>
        </p:nvCxnSpPr>
        <p:spPr>
          <a:xfrm rot="36000000">
            <a:off x="2404292" y="3248887"/>
            <a:ext cx="48006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1754E9D-CAD6-849E-5F57-E3E350C57CC3}"/>
              </a:ext>
            </a:extLst>
          </p:cNvPr>
          <p:cNvCxnSpPr>
            <a:cxnSpLocks/>
          </p:cNvCxnSpPr>
          <p:nvPr/>
        </p:nvCxnSpPr>
        <p:spPr>
          <a:xfrm rot="7200000">
            <a:off x="2404292" y="3248887"/>
            <a:ext cx="4800600" cy="0"/>
          </a:xfrm>
          <a:prstGeom prst="line">
            <a:avLst/>
          </a:prstGeom>
          <a:ln w="317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6B719B-9C3F-CC9F-724B-874A47E28607}"/>
              </a:ext>
            </a:extLst>
          </p:cNvPr>
          <p:cNvCxnSpPr>
            <a:cxnSpLocks/>
            <a:stCxn id="4" idx="2"/>
            <a:endCxn id="4" idx="6"/>
          </p:cNvCxnSpPr>
          <p:nvPr/>
        </p:nvCxnSpPr>
        <p:spPr>
          <a:xfrm>
            <a:off x="2404292" y="3248887"/>
            <a:ext cx="4800600" cy="0"/>
          </a:xfrm>
          <a:prstGeom prst="line">
            <a:avLst/>
          </a:prstGeom>
          <a:ln w="3175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DA6580E-8A02-7A23-188E-02C46840564D}"/>
              </a:ext>
            </a:extLst>
          </p:cNvPr>
          <p:cNvCxnSpPr>
            <a:cxnSpLocks/>
          </p:cNvCxnSpPr>
          <p:nvPr/>
        </p:nvCxnSpPr>
        <p:spPr>
          <a:xfrm rot="9000000">
            <a:off x="2404292" y="3248887"/>
            <a:ext cx="4800600" cy="0"/>
          </a:xfrm>
          <a:prstGeom prst="line">
            <a:avLst/>
          </a:prstGeom>
          <a:ln w="317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61BE393B-A973-E250-7A33-D8D85921CF46}"/>
              </a:ext>
            </a:extLst>
          </p:cNvPr>
          <p:cNvSpPr txBox="1"/>
          <p:nvPr/>
        </p:nvSpPr>
        <p:spPr>
          <a:xfrm>
            <a:off x="6844781" y="2808435"/>
            <a:ext cx="308098" cy="369332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6BD056B-D229-FCBC-8373-40A1CB80AAAD}"/>
              </a:ext>
            </a:extLst>
          </p:cNvPr>
          <p:cNvSpPr txBox="1"/>
          <p:nvPr/>
        </p:nvSpPr>
        <p:spPr>
          <a:xfrm rot="-1800000">
            <a:off x="6358117" y="1823429"/>
            <a:ext cx="431528" cy="3693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B9B17B5-6EB2-857C-5ACE-0F252743D2AB}"/>
              </a:ext>
            </a:extLst>
          </p:cNvPr>
          <p:cNvSpPr txBox="1"/>
          <p:nvPr/>
        </p:nvSpPr>
        <p:spPr>
          <a:xfrm rot="-3600000">
            <a:off x="5509950" y="1081471"/>
            <a:ext cx="431528" cy="3693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60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A81F7C3-ED8B-8EB4-2DB7-1ED2242FF0D5}"/>
              </a:ext>
            </a:extLst>
          </p:cNvPr>
          <p:cNvSpPr txBox="1"/>
          <p:nvPr/>
        </p:nvSpPr>
        <p:spPr>
          <a:xfrm rot="-5400000">
            <a:off x="4404760" y="886683"/>
            <a:ext cx="431528" cy="3693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90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15A06D9-E8C7-908F-F29A-D243C4758D58}"/>
              </a:ext>
            </a:extLst>
          </p:cNvPr>
          <p:cNvSpPr txBox="1"/>
          <p:nvPr/>
        </p:nvSpPr>
        <p:spPr>
          <a:xfrm rot="-7200000">
            <a:off x="3315741" y="1359713"/>
            <a:ext cx="554960" cy="3693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120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2FDF1D6-1CF8-EBB7-1F0B-DF695DADB47F}"/>
              </a:ext>
            </a:extLst>
          </p:cNvPr>
          <p:cNvSpPr txBox="1"/>
          <p:nvPr/>
        </p:nvSpPr>
        <p:spPr>
          <a:xfrm rot="-9000000">
            <a:off x="2622184" y="2179689"/>
            <a:ext cx="554960" cy="3693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150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B612418-6739-0558-C225-3B68CAD1DFEB}"/>
              </a:ext>
            </a:extLst>
          </p:cNvPr>
          <p:cNvSpPr txBox="1"/>
          <p:nvPr/>
        </p:nvSpPr>
        <p:spPr>
          <a:xfrm rot="-10800000">
            <a:off x="2416393" y="3264351"/>
            <a:ext cx="554960" cy="3693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180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B6E6762-6883-8F02-D053-F40F422908C3}"/>
              </a:ext>
            </a:extLst>
          </p:cNvPr>
          <p:cNvSpPr txBox="1"/>
          <p:nvPr/>
        </p:nvSpPr>
        <p:spPr>
          <a:xfrm rot="-12600000">
            <a:off x="2788338" y="4283936"/>
            <a:ext cx="554960" cy="3693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210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4D4A1B6-79EA-F277-BF49-712095DC5C4B}"/>
              </a:ext>
            </a:extLst>
          </p:cNvPr>
          <p:cNvSpPr txBox="1"/>
          <p:nvPr/>
        </p:nvSpPr>
        <p:spPr>
          <a:xfrm rot="-14400000">
            <a:off x="3632016" y="4997899"/>
            <a:ext cx="554960" cy="3693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240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D4DE548-90F9-48CF-7E55-D0231B1C3038}"/>
              </a:ext>
            </a:extLst>
          </p:cNvPr>
          <p:cNvSpPr txBox="1"/>
          <p:nvPr/>
        </p:nvSpPr>
        <p:spPr>
          <a:xfrm rot="-16200000">
            <a:off x="4731197" y="5187288"/>
            <a:ext cx="554960" cy="3693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270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81F5F54-B6B8-4FAD-4F58-B2CDD047346C}"/>
              </a:ext>
            </a:extLst>
          </p:cNvPr>
          <p:cNvSpPr txBox="1"/>
          <p:nvPr/>
        </p:nvSpPr>
        <p:spPr>
          <a:xfrm rot="-18000000">
            <a:off x="5755507" y="4799483"/>
            <a:ext cx="554960" cy="3693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300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816726-128C-F3A9-BA5B-50B80EFDC8A4}"/>
              </a:ext>
            </a:extLst>
          </p:cNvPr>
          <p:cNvSpPr txBox="1"/>
          <p:nvPr/>
        </p:nvSpPr>
        <p:spPr>
          <a:xfrm rot="-19800000">
            <a:off x="6453908" y="3968565"/>
            <a:ext cx="554960" cy="3693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330</a:t>
            </a:r>
          </a:p>
        </p:txBody>
      </p:sp>
    </p:spTree>
    <p:extLst>
      <p:ext uri="{BB962C8B-B14F-4D97-AF65-F5344CB8AC3E}">
        <p14:creationId xmlns:p14="http://schemas.microsoft.com/office/powerpoint/2010/main" val="1553097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12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Bruce Bream</dc:creator>
  <cp:lastModifiedBy>Bruce Bream</cp:lastModifiedBy>
  <cp:revision>1</cp:revision>
  <dcterms:created xsi:type="dcterms:W3CDTF">2024-06-07T20:32:37Z</dcterms:created>
  <dcterms:modified xsi:type="dcterms:W3CDTF">2024-06-29T18:01:05Z</dcterms:modified>
</cp:coreProperties>
</file>