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BC44E5-B4A5-4DEB-811F-2F685F166AEB}" v="7" dt="2021-03-20T19:38:29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48" autoAdjust="0"/>
    <p:restoredTop sz="94660"/>
  </p:normalViewPr>
  <p:slideViewPr>
    <p:cSldViewPr>
      <p:cViewPr varScale="1">
        <p:scale>
          <a:sx n="79" d="100"/>
          <a:sy n="79" d="100"/>
        </p:scale>
        <p:origin x="380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 Bream" userId="89dee041ce48bf29" providerId="LiveId" clId="{46BC44E5-B4A5-4DEB-811F-2F685F166AEB}"/>
    <pc:docChg chg="custSel modSld">
      <pc:chgData name="Bruce Bream" userId="89dee041ce48bf29" providerId="LiveId" clId="{46BC44E5-B4A5-4DEB-811F-2F685F166AEB}" dt="2021-03-20T19:38:29.592" v="183" actId="14100"/>
      <pc:docMkLst>
        <pc:docMk/>
      </pc:docMkLst>
      <pc:sldChg chg="addSp delSp modSp mod">
        <pc:chgData name="Bruce Bream" userId="89dee041ce48bf29" providerId="LiveId" clId="{46BC44E5-B4A5-4DEB-811F-2F685F166AEB}" dt="2021-03-20T19:38:29.592" v="183" actId="14100"/>
        <pc:sldMkLst>
          <pc:docMk/>
          <pc:sldMk cId="0" sldId="256"/>
        </pc:sldMkLst>
        <pc:spChg chg="add del mod">
          <ac:chgData name="Bruce Bream" userId="89dee041ce48bf29" providerId="LiveId" clId="{46BC44E5-B4A5-4DEB-811F-2F685F166AEB}" dt="2021-03-20T19:27:01.775" v="56" actId="478"/>
          <ac:spMkLst>
            <pc:docMk/>
            <pc:sldMk cId="0" sldId="256"/>
            <ac:spMk id="2" creationId="{D02FBA5C-0036-44D7-8553-8C62335E08B3}"/>
          </ac:spMkLst>
        </pc:spChg>
        <pc:spChg chg="add mod">
          <ac:chgData name="Bruce Bream" userId="89dee041ce48bf29" providerId="LiveId" clId="{46BC44E5-B4A5-4DEB-811F-2F685F166AEB}" dt="2021-03-20T19:27:58.610" v="109" actId="1076"/>
          <ac:spMkLst>
            <pc:docMk/>
            <pc:sldMk cId="0" sldId="256"/>
            <ac:spMk id="6" creationId="{B1A91A0A-0BC7-4FED-8EB1-7E027729318C}"/>
          </ac:spMkLst>
        </pc:spChg>
        <pc:spChg chg="mod">
          <ac:chgData name="Bruce Bream" userId="89dee041ce48bf29" providerId="LiveId" clId="{46BC44E5-B4A5-4DEB-811F-2F685F166AEB}" dt="2021-03-20T19:25:11.065" v="7" actId="20577"/>
          <ac:spMkLst>
            <pc:docMk/>
            <pc:sldMk cId="0" sldId="256"/>
            <ac:spMk id="3077" creationId="{D60FFC5F-A37D-4DC8-A616-4FDF3B91C957}"/>
          </ac:spMkLst>
        </pc:spChg>
        <pc:spChg chg="mod">
          <ac:chgData name="Bruce Bream" userId="89dee041ce48bf29" providerId="LiveId" clId="{46BC44E5-B4A5-4DEB-811F-2F685F166AEB}" dt="2021-03-20T19:37:04.262" v="135" actId="20577"/>
          <ac:spMkLst>
            <pc:docMk/>
            <pc:sldMk cId="0" sldId="256"/>
            <ac:spMk id="3089" creationId="{871FB639-3BA5-4B90-A74D-D1CF9AA99B9C}"/>
          </ac:spMkLst>
        </pc:spChg>
        <pc:spChg chg="mod">
          <ac:chgData name="Bruce Bream" userId="89dee041ce48bf29" providerId="LiveId" clId="{46BC44E5-B4A5-4DEB-811F-2F685F166AEB}" dt="2021-03-20T19:38:08.660" v="138" actId="1035"/>
          <ac:spMkLst>
            <pc:docMk/>
            <pc:sldMk cId="0" sldId="256"/>
            <ac:spMk id="3092" creationId="{50D6B859-6E4E-4028-80DA-9A4F0BAB0E8E}"/>
          </ac:spMkLst>
        </pc:spChg>
        <pc:spChg chg="mod">
          <ac:chgData name="Bruce Bream" userId="89dee041ce48bf29" providerId="LiveId" clId="{46BC44E5-B4A5-4DEB-811F-2F685F166AEB}" dt="2021-03-20T19:38:29.592" v="183" actId="14100"/>
          <ac:spMkLst>
            <pc:docMk/>
            <pc:sldMk cId="0" sldId="256"/>
            <ac:spMk id="3093" creationId="{EB999A35-2126-4F28-B942-25F1AC5214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AC2442-0A40-4464-A654-B378C22DFF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D37D7D-5AFC-4CB0-B0BF-03DBEA56D3E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616C34F-D3F6-400D-BB39-88B809EA6331}" type="datetimeFigureOut">
              <a:rPr lang="en-US"/>
              <a:pPr>
                <a:defRPr/>
              </a:pPr>
              <a:t>3/20/2021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9803EE4-BDB1-40C2-86B7-610FFB0B80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0866809-954F-4A89-B95B-9EB153FF2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8C3F6C-ACA5-4B8A-848E-4B99D05C99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10141-BC06-46A7-BB1C-DDDDD4B5A4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0727C4-131F-4124-A51F-70DC99E9F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71ED130C-2D5D-4CE7-888D-1938F87D8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631FA347-4141-41A3-B330-32A505B1D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9ADFA459-CE25-4DFC-A5D5-65C183EAD8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F72AFB-D97D-47C3-ABF8-D23181C0FDD4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20F54-0943-48B8-A81D-E4E2F647E9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D9B333-66AC-42CC-A44D-4E604FE10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63F41E-30ED-480E-B1CE-EF24E50AE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F07135-57F0-40D6-89DD-BCDE47ABC5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B4E0CD-3148-4577-8B02-E1A5072714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A58D-E0B7-47E0-91C0-7F7F80D610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73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2E10D-4BDF-47C6-9EA3-A39E5CF8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9203B-0683-41F0-87E3-1C7F7B7F2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D617E8-41B2-4024-9CDA-2ADA4B0FEC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EEAE3B-9D6A-43DE-A3B5-705F5FB156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45BA3B-5217-4E34-BBBF-45D1303CCB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DE3BF-C917-4039-87BE-57AA9184DB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500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C3B62D-0968-46A4-B099-317226553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76ED76-147E-4B6D-93E8-87F72AE99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13305F-E48B-447B-9DB8-8141304EF0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350AA-176A-40E2-AB0F-E0D60DBFC4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958A98-B3F2-43B0-8D10-A130A5DD3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693D8-AA82-4601-BDEE-B640420218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39417-A55C-4F0C-AE70-2AFF6FE2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5DD95-C752-4929-A797-191DF20E3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7EF502-2760-481E-B59D-D27E2C3884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66EE0A-1775-4314-ADD9-2889131351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CD13C9-39E8-45CD-A95E-B3DD857AD0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D6526-65F4-4982-AE67-361F29F84A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75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7A3C3-1203-485E-A1DC-330D2609D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55690-C580-4729-89EE-8FC70D011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ADB139-F673-467C-8555-AF248BFC65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44D033-F3A8-4FE0-AEC6-849E8AB5D4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8B0178-D399-44C6-8B60-F8AD2625B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FA8D3-A433-493E-91D6-D3FB5D4101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9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8A131-C9F4-4E6B-B09B-2E2827151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94DDD-2DF5-4637-A018-6D6B44C24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6AB5D-921D-45C8-94C5-3A9CE8E95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340650-51BA-4D5F-9994-A03AA575B4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2840C5-1380-4742-8546-5F148BB848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F7E84B-A7C5-4B3A-A795-39C43A266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69902-984E-4215-BB09-7F0D01CC54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75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DBB58-A90D-4F62-9036-C54098AA4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E09F1-6A5B-4D69-94E9-065517C2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B33253-AADE-44D3-B907-EE9926440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0B005-6789-45F1-A151-20B5E34C00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82008E-C742-4BC3-9BAE-BE3EDC5A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3E6BB9D-1F97-4F09-9E96-96742BCD7D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BFF787F-3B98-4398-A891-2E254EF834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37E3F9-592F-46D1-AC58-36D7F91BB2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AB2A3-99CF-453A-A1CB-ABD3BF48BD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434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70B54-B85F-4A9D-BE38-F4AF548DC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E88C912-117A-44E8-8A56-65697F88C1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0A0E47E-D38F-4300-B2A7-209DE197BD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10CCADA-C334-4112-9809-06B580C06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87BF0-F266-48C2-AFE4-3688B7E3D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89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C9679CE-FB8D-4353-9C4E-592384C3C1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BA45B68-3A55-4B00-8A7D-97F0D3080F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2FDEEB-5C0B-4FCD-99FB-58E2DEC10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09642-EA69-46AF-B6B0-9ABF7E1A66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10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1A940-D41A-434F-AA34-497073B1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13D53-8CD4-414E-9D3B-EBE06AEE4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14DC7-EB31-45E8-BC8F-04CDF60FB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264C62-7A89-4B82-B904-1BC57CA573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BD8205-7787-43E0-88F3-58195E01E7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0F100E-7E3D-40ED-9FF5-BB72629F2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2DBED-D2F3-47C0-8101-C71BE14BB8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62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EC73C-E433-466B-9D3E-B9785638C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52248-FD3B-485E-A102-7D361D5E0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D4711-87DA-4674-9692-BD3588277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0D4048-D449-4440-A8D4-0B6B0CF1BE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09C07C-4592-479D-B5E0-7D1BA9D5BA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C1EDEC-B20A-4639-B300-A1DA5D8CCD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15DB7-2E26-4FB6-B693-43CD90BE25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39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5D74B4C-533F-425B-9F02-5AB267A8E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4836DE6-1644-40A3-BE5E-A4735B76B6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CD64E02-CF02-4FC2-87EB-4A8399461E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0D761D-660B-48C4-9EAE-662F7ED98C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D815DFD-D69C-453F-944A-436E32C30F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F4CA217-8772-4717-B8E7-AF7D9C7B7D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DCF1F2E-9A25-48AF-B104-80B536D3F1C7}"/>
              </a:ext>
            </a:extLst>
          </p:cNvPr>
          <p:cNvGrpSpPr/>
          <p:nvPr/>
        </p:nvGrpSpPr>
        <p:grpSpPr>
          <a:xfrm>
            <a:off x="360363" y="1143000"/>
            <a:ext cx="2611437" cy="1381125"/>
            <a:chOff x="360363" y="1143000"/>
            <a:chExt cx="2611437" cy="1381125"/>
          </a:xfrm>
        </p:grpSpPr>
        <p:pic>
          <p:nvPicPr>
            <p:cNvPr id="3074" name="Picture 7">
              <a:extLst>
                <a:ext uri="{FF2B5EF4-FFF2-40B4-BE49-F238E27FC236}">
                  <a16:creationId xmlns:a16="http://schemas.microsoft.com/office/drawing/2014/main" id="{92DC8D32-E4D8-4ADE-A2F7-5D8547ED6B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363" y="1143000"/>
              <a:ext cx="2611437" cy="1381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7411C9AC-ECD5-463B-8B8E-CADF5356F0D2}"/>
                </a:ext>
              </a:extLst>
            </p:cNvPr>
            <p:cNvSpPr/>
            <p:nvPr/>
          </p:nvSpPr>
          <p:spPr>
            <a:xfrm>
              <a:off x="360363" y="1841345"/>
              <a:ext cx="762000" cy="46275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5" name="Picture 11">
            <a:extLst>
              <a:ext uri="{FF2B5EF4-FFF2-40B4-BE49-F238E27FC236}">
                <a16:creationId xmlns:a16="http://schemas.microsoft.com/office/drawing/2014/main" id="{205DD0C8-FDD9-4A9B-8B07-46FCBBB7F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49" y="5195251"/>
            <a:ext cx="1270000" cy="157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Text Box 4">
            <a:extLst>
              <a:ext uri="{FF2B5EF4-FFF2-40B4-BE49-F238E27FC236}">
                <a16:creationId xmlns:a16="http://schemas.microsoft.com/office/drawing/2014/main" id="{5E6DCED6-33F4-40A7-9481-975AF75B8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2819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>
                <a:solidFill>
                  <a:srgbClr val="3333FF"/>
                </a:solidFill>
              </a:rPr>
              <a:t>GENERAL INFORMATION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D60FFC5F-A37D-4DC8-A616-4FDF3B91C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0"/>
            <a:ext cx="1571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Piper Arrow III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N12345</a:t>
            </a:r>
          </a:p>
        </p:txBody>
      </p:sp>
      <p:sp>
        <p:nvSpPr>
          <p:cNvPr id="3078" name="Text Box 8">
            <a:extLst>
              <a:ext uri="{FF2B5EF4-FFF2-40B4-BE49-F238E27FC236}">
                <a16:creationId xmlns:a16="http://schemas.microsoft.com/office/drawing/2014/main" id="{F3C546BB-BCE0-4C65-BEA5-D07E8A63D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3200400" cy="336550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chemeClr val="bg1"/>
                </a:solidFill>
              </a:rPr>
              <a:t>SEAT ADJUSTMENTS</a:t>
            </a:r>
          </a:p>
        </p:txBody>
      </p:sp>
      <p:pic>
        <p:nvPicPr>
          <p:cNvPr id="3079" name="Picture 9">
            <a:extLst>
              <a:ext uri="{FF2B5EF4-FFF2-40B4-BE49-F238E27FC236}">
                <a16:creationId xmlns:a16="http://schemas.microsoft.com/office/drawing/2014/main" id="{E9EF300C-4072-4C31-9CD7-270E21AA2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157288"/>
            <a:ext cx="2667000" cy="143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10">
            <a:extLst>
              <a:ext uri="{FF2B5EF4-FFF2-40B4-BE49-F238E27FC236}">
                <a16:creationId xmlns:a16="http://schemas.microsoft.com/office/drawing/2014/main" id="{E929E777-4E12-41E5-8A35-C7B5AA98A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584450"/>
            <a:ext cx="1524000" cy="1782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1" name="Text Box 12">
            <a:extLst>
              <a:ext uri="{FF2B5EF4-FFF2-40B4-BE49-F238E27FC236}">
                <a16:creationId xmlns:a16="http://schemas.microsoft.com/office/drawing/2014/main" id="{D0F81E5D-BCCE-4726-8448-CF6A9607F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009" y="5057924"/>
            <a:ext cx="2133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09538" indent="-1095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To open cabin door: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400" dirty="0"/>
              <a:t>Twist UPPER latch (2) Forward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400" dirty="0"/>
              <a:t>Lift LOWER latch (3) Up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400" dirty="0"/>
              <a:t>Push door open</a:t>
            </a:r>
          </a:p>
        </p:txBody>
      </p:sp>
      <p:sp>
        <p:nvSpPr>
          <p:cNvPr id="3082" name="Text Box 13">
            <a:extLst>
              <a:ext uri="{FF2B5EF4-FFF2-40B4-BE49-F238E27FC236}">
                <a16:creationId xmlns:a16="http://schemas.microsoft.com/office/drawing/2014/main" id="{FA61BBB5-9A45-4112-AAC1-228FF3294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452937"/>
            <a:ext cx="3200400" cy="5810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chemeClr val="bg1"/>
                </a:solidFill>
              </a:rPr>
              <a:t>MAIN CABIN DOOR OPERATION</a:t>
            </a:r>
          </a:p>
        </p:txBody>
      </p:sp>
      <p:sp>
        <p:nvSpPr>
          <p:cNvPr id="3083" name="Text Box 14">
            <a:extLst>
              <a:ext uri="{FF2B5EF4-FFF2-40B4-BE49-F238E27FC236}">
                <a16:creationId xmlns:a16="http://schemas.microsoft.com/office/drawing/2014/main" id="{9057AA6C-4463-4544-82D7-DE6D114C7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838200"/>
            <a:ext cx="3200400" cy="336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EMERGENCY EXIT</a:t>
            </a:r>
          </a:p>
        </p:txBody>
      </p:sp>
      <p:sp>
        <p:nvSpPr>
          <p:cNvPr id="3084" name="Text Box 15">
            <a:extLst>
              <a:ext uri="{FF2B5EF4-FFF2-40B4-BE49-F238E27FC236}">
                <a16:creationId xmlns:a16="http://schemas.microsoft.com/office/drawing/2014/main" id="{3014C2D0-BE23-43CF-AD44-4363C5976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76200"/>
            <a:ext cx="2819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>
                <a:solidFill>
                  <a:srgbClr val="FF0000"/>
                </a:solidFill>
              </a:rPr>
              <a:t>EMERGENCY INFORMATION</a:t>
            </a:r>
          </a:p>
        </p:txBody>
      </p:sp>
      <p:sp>
        <p:nvSpPr>
          <p:cNvPr id="2064" name="Text Box 16">
            <a:extLst>
              <a:ext uri="{FF2B5EF4-FFF2-40B4-BE49-F238E27FC236}">
                <a16:creationId xmlns:a16="http://schemas.microsoft.com/office/drawing/2014/main" id="{FE16D4FD-D7A4-4694-931B-DD28DC244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803704"/>
            <a:ext cx="175260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1400" dirty="0"/>
              <a:t>To tilt passenger seat forward:</a:t>
            </a:r>
          </a:p>
          <a:p>
            <a:pPr marL="109538" indent="-109538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400" dirty="0"/>
              <a:t>Turn knob (1) clockwise</a:t>
            </a:r>
          </a:p>
          <a:p>
            <a:pPr marL="109538" indent="-109538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400" dirty="0"/>
              <a:t>Push seat forward</a:t>
            </a:r>
          </a:p>
        </p:txBody>
      </p:sp>
      <p:sp>
        <p:nvSpPr>
          <p:cNvPr id="3086" name="Text Box 17">
            <a:extLst>
              <a:ext uri="{FF2B5EF4-FFF2-40B4-BE49-F238E27FC236}">
                <a16:creationId xmlns:a16="http://schemas.microsoft.com/office/drawing/2014/main" id="{13832921-BAC7-45BD-AD1A-56FFD2288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24625"/>
            <a:ext cx="3200400" cy="581025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bg1"/>
                </a:solidFill>
              </a:rPr>
              <a:t>FASTEN SEAT BELTS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chemeClr val="bg1"/>
                </a:solidFill>
              </a:rPr>
              <a:t>NO SMOKING</a:t>
            </a:r>
          </a:p>
        </p:txBody>
      </p:sp>
      <p:sp>
        <p:nvSpPr>
          <p:cNvPr id="3087" name="Text Box 18">
            <a:extLst>
              <a:ext uri="{FF2B5EF4-FFF2-40B4-BE49-F238E27FC236}">
                <a16:creationId xmlns:a16="http://schemas.microsoft.com/office/drawing/2014/main" id="{D966A3D3-633E-40DD-B11B-B11CC99F1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350" y="7105650"/>
            <a:ext cx="3200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20650" indent="-1206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Fasten seat belt &amp; shoulder harness for take off &amp; landing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Insert latch into buckle &amp; pull belt snug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To release belt, pull up on lip of buckle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No Smoking or Vaping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Air sickness bag behind seat</a:t>
            </a:r>
          </a:p>
        </p:txBody>
      </p:sp>
      <p:sp>
        <p:nvSpPr>
          <p:cNvPr id="3088" name="Text Box 19">
            <a:extLst>
              <a:ext uri="{FF2B5EF4-FFF2-40B4-BE49-F238E27FC236}">
                <a16:creationId xmlns:a16="http://schemas.microsoft.com/office/drawing/2014/main" id="{E1825DF2-F996-46BF-B5A0-7685D76E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826885"/>
            <a:ext cx="3124200" cy="336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chemeClr val="bg1"/>
                </a:solidFill>
              </a:rPr>
              <a:t>FIRE EXTINGUISHER</a:t>
            </a:r>
          </a:p>
        </p:txBody>
      </p:sp>
      <p:sp>
        <p:nvSpPr>
          <p:cNvPr id="3089" name="Text Box 20">
            <a:extLst>
              <a:ext uri="{FF2B5EF4-FFF2-40B4-BE49-F238E27FC236}">
                <a16:creationId xmlns:a16="http://schemas.microsoft.com/office/drawing/2014/main" id="{871FB639-3BA5-4B90-A74D-D1CF9AA99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7172325"/>
            <a:ext cx="2819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Under Front Passenger seat</a:t>
            </a:r>
          </a:p>
        </p:txBody>
      </p:sp>
      <p:sp>
        <p:nvSpPr>
          <p:cNvPr id="3090" name="Line 21">
            <a:extLst>
              <a:ext uri="{FF2B5EF4-FFF2-40B4-BE49-F238E27FC236}">
                <a16:creationId xmlns:a16="http://schemas.microsoft.com/office/drawing/2014/main" id="{AB2AA1B2-FFCE-4DD7-B589-3238A68180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0"/>
            <a:ext cx="0" cy="914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Text Box 22">
            <a:extLst>
              <a:ext uri="{FF2B5EF4-FFF2-40B4-BE49-F238E27FC236}">
                <a16:creationId xmlns:a16="http://schemas.microsoft.com/office/drawing/2014/main" id="{089F6178-78AF-44AD-9BDF-BE38F7D9D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06850"/>
            <a:ext cx="3200400" cy="336550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HEAT / AIR CONTROLS</a:t>
            </a:r>
          </a:p>
        </p:txBody>
      </p:sp>
      <p:sp>
        <p:nvSpPr>
          <p:cNvPr id="3092" name="Text Box 23">
            <a:extLst>
              <a:ext uri="{FF2B5EF4-FFF2-40B4-BE49-F238E27FC236}">
                <a16:creationId xmlns:a16="http://schemas.microsoft.com/office/drawing/2014/main" id="{50D6B859-6E4E-4028-80DA-9A4F0BAB0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7543800"/>
            <a:ext cx="3124200" cy="33855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chemeClr val="bg1"/>
                </a:solidFill>
              </a:rPr>
              <a:t>EMERGENCY LANDING</a:t>
            </a:r>
          </a:p>
        </p:txBody>
      </p:sp>
      <p:sp>
        <p:nvSpPr>
          <p:cNvPr id="3093" name="Text Box 24">
            <a:extLst>
              <a:ext uri="{FF2B5EF4-FFF2-40B4-BE49-F238E27FC236}">
                <a16:creationId xmlns:a16="http://schemas.microsoft.com/office/drawing/2014/main" id="{EB999A35-2126-4F28-B942-25F1AC521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784" y="7905133"/>
            <a:ext cx="32004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09538" indent="-1095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400" dirty="0"/>
              <a:t>Slide seat to rearmost position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dirty="0"/>
              <a:t>Tighten seatbelt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dirty="0"/>
              <a:t>Unlatch door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dirty="0"/>
              <a:t>Transponder 7700, Radio 121.5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dirty="0"/>
              <a:t>Survival equipment in baggage area</a:t>
            </a:r>
          </a:p>
        </p:txBody>
      </p:sp>
      <p:sp>
        <p:nvSpPr>
          <p:cNvPr id="3094" name="Text Box 26">
            <a:extLst>
              <a:ext uri="{FF2B5EF4-FFF2-40B4-BE49-F238E27FC236}">
                <a16:creationId xmlns:a16="http://schemas.microsoft.com/office/drawing/2014/main" id="{D95AD76B-77E6-4D82-BCFD-CC4892A43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10125"/>
            <a:ext cx="3200400" cy="336550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IN-FLIGHT PROTOCOL</a:t>
            </a:r>
          </a:p>
        </p:txBody>
      </p:sp>
      <p:sp>
        <p:nvSpPr>
          <p:cNvPr id="3095" name="Text Box 27">
            <a:extLst>
              <a:ext uri="{FF2B5EF4-FFF2-40B4-BE49-F238E27FC236}">
                <a16:creationId xmlns:a16="http://schemas.microsoft.com/office/drawing/2014/main" id="{503C1728-3C3F-4D85-B188-538D10404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350" y="43434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20650" indent="-1206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Vents overheat and on floor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Heat/Defrost on right panel</a:t>
            </a:r>
          </a:p>
        </p:txBody>
      </p:sp>
      <p:sp>
        <p:nvSpPr>
          <p:cNvPr id="3096" name="Text Box 28">
            <a:extLst>
              <a:ext uri="{FF2B5EF4-FFF2-40B4-BE49-F238E27FC236}">
                <a16:creationId xmlns:a16="http://schemas.microsoft.com/office/drawing/2014/main" id="{483F6BE4-157D-4A72-92CA-C29EED278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350" y="5168900"/>
            <a:ext cx="325755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20650" indent="-1206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No conversation when talking on radio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Sterile cockpit for landing and takeoff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Announce Aircraft, Terrain, and Obstacles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No adjustment of instruments or switches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Mike button on control wheel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Switching flight controls (You Have, I Have)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No Portable Electronic Devices during IFR</a:t>
            </a:r>
          </a:p>
        </p:txBody>
      </p:sp>
      <p:sp>
        <p:nvSpPr>
          <p:cNvPr id="3097" name="Text Box 29">
            <a:extLst>
              <a:ext uri="{FF2B5EF4-FFF2-40B4-BE49-F238E27FC236}">
                <a16:creationId xmlns:a16="http://schemas.microsoft.com/office/drawing/2014/main" id="{355DEBF9-E680-402B-A146-7756B6302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19400"/>
            <a:ext cx="3200400" cy="336550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HEADSET / INTERCOM</a:t>
            </a:r>
          </a:p>
        </p:txBody>
      </p:sp>
      <p:sp>
        <p:nvSpPr>
          <p:cNvPr id="3098" name="Text Box 30">
            <a:extLst>
              <a:ext uri="{FF2B5EF4-FFF2-40B4-BE49-F238E27FC236}">
                <a16:creationId xmlns:a16="http://schemas.microsoft.com/office/drawing/2014/main" id="{CA30D04A-18D9-41B4-A2C9-CFD80F39A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350" y="3168650"/>
            <a:ext cx="3124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20650" indent="-1206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Volume: upper right panel &amp; headset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Mike should be ½” from lips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Mike is always active for passengers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Turn on noise cancelling</a:t>
            </a:r>
          </a:p>
        </p:txBody>
      </p:sp>
      <p:sp>
        <p:nvSpPr>
          <p:cNvPr id="3099" name="Rectangle 1">
            <a:extLst>
              <a:ext uri="{FF2B5EF4-FFF2-40B4-BE49-F238E27FC236}">
                <a16:creationId xmlns:a16="http://schemas.microsoft.com/office/drawing/2014/main" id="{D8F626F0-974A-4925-9E8F-071D10F5B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50" y="2501900"/>
            <a:ext cx="3276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9538" indent="-1095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Check that seat position is latched</a:t>
            </a:r>
          </a:p>
        </p:txBody>
      </p:sp>
      <p:sp>
        <p:nvSpPr>
          <p:cNvPr id="3100" name="Text Box 17">
            <a:extLst>
              <a:ext uri="{FF2B5EF4-FFF2-40B4-BE49-F238E27FC236}">
                <a16:creationId xmlns:a16="http://schemas.microsoft.com/office/drawing/2014/main" id="{09AED471-064D-4636-8AC4-1309BA41F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75" y="8305800"/>
            <a:ext cx="3200400" cy="338138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bg1"/>
                </a:solidFill>
              </a:rPr>
              <a:t>EXITING</a:t>
            </a:r>
          </a:p>
        </p:txBody>
      </p:sp>
      <p:sp>
        <p:nvSpPr>
          <p:cNvPr id="3101" name="Text Box 27">
            <a:extLst>
              <a:ext uri="{FF2B5EF4-FFF2-40B4-BE49-F238E27FC236}">
                <a16:creationId xmlns:a16="http://schemas.microsoft.com/office/drawing/2014/main" id="{3BEC34CF-D4BC-4DA5-B7A6-8F354F3F9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350" y="8643938"/>
            <a:ext cx="31242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20650" indent="-1206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Do not exit until engine has stopped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200" dirty="0"/>
              <a:t>Only step on black area of wing</a:t>
            </a:r>
          </a:p>
        </p:txBody>
      </p:sp>
      <p:sp>
        <p:nvSpPr>
          <p:cNvPr id="3" name="Callout: Line 2">
            <a:extLst>
              <a:ext uri="{FF2B5EF4-FFF2-40B4-BE49-F238E27FC236}">
                <a16:creationId xmlns:a16="http://schemas.microsoft.com/office/drawing/2014/main" id="{A80995F6-5860-46AB-8461-B53A7A65B471}"/>
              </a:ext>
            </a:extLst>
          </p:cNvPr>
          <p:cNvSpPr/>
          <p:nvPr/>
        </p:nvSpPr>
        <p:spPr>
          <a:xfrm>
            <a:off x="55563" y="1819120"/>
            <a:ext cx="799529" cy="381000"/>
          </a:xfrm>
          <a:prstGeom prst="borderCallout1">
            <a:avLst>
              <a:gd name="adj1" fmla="val 18751"/>
              <a:gd name="adj2" fmla="val 100726"/>
              <a:gd name="adj3" fmla="val 57405"/>
              <a:gd name="adj4" fmla="val 123523"/>
            </a:avLst>
          </a:prstGeom>
          <a:solidFill>
            <a:schemeClr val="bg1"/>
          </a:solidFill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Seat Back Release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72A4BF-EA01-4938-ADBC-9E2B41FF7047}"/>
              </a:ext>
            </a:extLst>
          </p:cNvPr>
          <p:cNvSpPr/>
          <p:nvPr/>
        </p:nvSpPr>
        <p:spPr>
          <a:xfrm>
            <a:off x="1905372" y="1602359"/>
            <a:ext cx="1244352" cy="5064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Front Seat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Fore &amp; Aft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Seat Adjustment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A91A0A-0BC7-4FED-8EB1-7E027729318C}"/>
              </a:ext>
            </a:extLst>
          </p:cNvPr>
          <p:cNvSpPr/>
          <p:nvPr/>
        </p:nvSpPr>
        <p:spPr>
          <a:xfrm rot="18574318">
            <a:off x="-690695" y="3175018"/>
            <a:ext cx="795602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Sample Only </a:t>
            </a:r>
          </a:p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Modify for your aircraft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250</Words>
  <Application>Microsoft Office PowerPoint</Application>
  <PresentationFormat>On-screen Show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Bruce Bream</dc:creator>
  <cp:lastModifiedBy>Bruce Bream</cp:lastModifiedBy>
  <cp:revision>21</cp:revision>
  <dcterms:created xsi:type="dcterms:W3CDTF">2008-06-05T01:38:09Z</dcterms:created>
  <dcterms:modified xsi:type="dcterms:W3CDTF">2021-03-20T19:38:35Z</dcterms:modified>
</cp:coreProperties>
</file>