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8DD2B05F-8895-49FB-9B0C-D4F542313F3A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22692799-580E-4DC2-AAAF-1C5E656A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1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B05F-8895-49FB-9B0C-D4F542313F3A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2799-580E-4DC2-AAAF-1C5E656A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8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DD2B05F-8895-49FB-9B0C-D4F542313F3A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2692799-580E-4DC2-AAAF-1C5E656A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08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DD2B05F-8895-49FB-9B0C-D4F542313F3A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2692799-580E-4DC2-AAAF-1C5E656AA7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358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DD2B05F-8895-49FB-9B0C-D4F542313F3A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2692799-580E-4DC2-AAAF-1C5E656A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66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B05F-8895-49FB-9B0C-D4F542313F3A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2799-580E-4DC2-AAAF-1C5E656A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B05F-8895-49FB-9B0C-D4F542313F3A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2799-580E-4DC2-AAAF-1C5E656A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1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B05F-8895-49FB-9B0C-D4F542313F3A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2799-580E-4DC2-AAAF-1C5E656A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52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DD2B05F-8895-49FB-9B0C-D4F542313F3A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2692799-580E-4DC2-AAAF-1C5E656A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1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B05F-8895-49FB-9B0C-D4F542313F3A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2799-580E-4DC2-AAAF-1C5E656A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7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DD2B05F-8895-49FB-9B0C-D4F542313F3A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22692799-580E-4DC2-AAAF-1C5E656A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B05F-8895-49FB-9B0C-D4F542313F3A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2799-580E-4DC2-AAAF-1C5E656A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B05F-8895-49FB-9B0C-D4F542313F3A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2799-580E-4DC2-AAAF-1C5E656A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7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B05F-8895-49FB-9B0C-D4F542313F3A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2799-580E-4DC2-AAAF-1C5E656A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B05F-8895-49FB-9B0C-D4F542313F3A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2799-580E-4DC2-AAAF-1C5E656A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0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B05F-8895-49FB-9B0C-D4F542313F3A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2799-580E-4DC2-AAAF-1C5E656A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0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B05F-8895-49FB-9B0C-D4F542313F3A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2799-580E-4DC2-AAAF-1C5E656A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2B05F-8895-49FB-9B0C-D4F542313F3A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92799-580E-4DC2-AAAF-1C5E656A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18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tarrow@roadrunner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9253" y="988883"/>
            <a:ext cx="2279600" cy="25966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5394" y="181658"/>
            <a:ext cx="812185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/>
              <a:t>Star Coins - </a:t>
            </a:r>
            <a:r>
              <a:rPr lang="en-US" sz="2000" i="1" dirty="0" smtClean="0"/>
              <a:t>Tactile Constellations for the Visually Impaired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55394" y="920490"/>
            <a:ext cx="60835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Star Coins are 3D printable constellations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Printable on any 3D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Brings astronomy to the visually impaired</a:t>
            </a:r>
          </a:p>
          <a:p>
            <a:endParaRPr lang="en-US" sz="2000" dirty="0"/>
          </a:p>
          <a:p>
            <a:r>
              <a:rPr lang="en-US" sz="2000" b="1" dirty="0" smtClean="0"/>
              <a:t>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Started in October 2014 in collaboration with the Cleveland Museum of Natural History and the Cleveland Sight Center</a:t>
            </a:r>
          </a:p>
          <a:p>
            <a:endParaRPr lang="en-US" sz="2000" dirty="0" smtClean="0"/>
          </a:p>
          <a:p>
            <a:r>
              <a:rPr lang="en-US" sz="2000" b="1" dirty="0" smtClean="0"/>
              <a:t>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Single constellation on a disk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50 cm diameter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Beaded chain loop on 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Index number on bottom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 magnetic material on back (optional)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91357" y="4197473"/>
            <a:ext cx="2988424" cy="233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7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5394" y="181658"/>
            <a:ext cx="814090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/>
              <a:t>Star Coins - </a:t>
            </a:r>
            <a:r>
              <a:rPr lang="en-US" sz="2000" i="1" dirty="0" smtClean="0"/>
              <a:t>Tactile Constellations for the Visually Impaired</a:t>
            </a:r>
            <a:endParaRPr lang="en-US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5395" y="1195725"/>
            <a:ext cx="74852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Teaching Ideas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r>
              <a:rPr lang="en-US" sz="2400" u="sng" dirty="0" smtClean="0"/>
              <a:t>Introduction to constellations and quiz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Describe constellations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Quiz students using number on disk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r>
              <a:rPr lang="en-US" sz="2400" u="sng" dirty="0" smtClean="0"/>
              <a:t>Legends of the constellations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Done with most presentations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u="sng" dirty="0" smtClean="0"/>
              <a:t>Assist with planetarium shows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Hand out constellations on a beaded chain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Refer to number on disk during show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047" y="2659306"/>
            <a:ext cx="2367242" cy="198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18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394" y="181658"/>
            <a:ext cx="829330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/>
              <a:t>Star Coins - </a:t>
            </a:r>
            <a:r>
              <a:rPr lang="en-US" sz="2000" i="1" dirty="0" smtClean="0"/>
              <a:t>Tactile Constellations for the Visually Impaired</a:t>
            </a:r>
            <a:endParaRPr lang="en-US" sz="2000" i="1" dirty="0"/>
          </a:p>
        </p:txBody>
      </p:sp>
      <p:sp>
        <p:nvSpPr>
          <p:cNvPr id="5" name="Rectangle 4"/>
          <p:cNvSpPr/>
          <p:nvPr/>
        </p:nvSpPr>
        <p:spPr>
          <a:xfrm>
            <a:off x="269669" y="1154579"/>
            <a:ext cx="57596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Teaching Ideas</a:t>
            </a:r>
          </a:p>
          <a:p>
            <a:endParaRPr lang="en-US" sz="2000" b="1" dirty="0"/>
          </a:p>
          <a:p>
            <a:r>
              <a:rPr lang="en-US" sz="2400" u="sng" dirty="0" smtClean="0"/>
              <a:t>Oriented </a:t>
            </a:r>
            <a:r>
              <a:rPr lang="en-US" sz="2400" u="sng" dirty="0"/>
              <a:t>placement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Describe three polar constellations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Place Uma &amp; </a:t>
            </a:r>
            <a:r>
              <a:rPr lang="en-US" sz="2400" dirty="0" err="1"/>
              <a:t>Cas</a:t>
            </a:r>
            <a:r>
              <a:rPr lang="en-US" sz="2400" dirty="0"/>
              <a:t> pointing at </a:t>
            </a:r>
            <a:r>
              <a:rPr lang="en-US" sz="2400" dirty="0" err="1" smtClean="0"/>
              <a:t>Umi</a:t>
            </a:r>
            <a:endParaRPr lang="en-US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magnetic sheet material attached to back of the constellation and a magnet board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Pivot board to simulate rise and set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Hold board </a:t>
            </a:r>
            <a:r>
              <a:rPr lang="en-US" sz="2400" dirty="0" smtClean="0"/>
              <a:t>overhead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2681" y="2590800"/>
            <a:ext cx="3040655" cy="405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3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5394" y="181658"/>
            <a:ext cx="814090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/>
              <a:t>Star Coins - </a:t>
            </a:r>
            <a:r>
              <a:rPr lang="en-US" sz="2000" i="1" dirty="0" smtClean="0"/>
              <a:t>Tactile Constellations for the Visually Impaired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55395" y="876300"/>
            <a:ext cx="7351693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Utilization</a:t>
            </a: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Some experience with Cleveland Sight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Encouraging use by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Looking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Feedback from users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Suggestions for design changes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Teaching methods that have worked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Direct Inquiries to:</a:t>
            </a:r>
          </a:p>
          <a:p>
            <a:pPr lvl="2"/>
            <a:r>
              <a:rPr lang="en-US" sz="2400" dirty="0" smtClean="0"/>
              <a:t>Bruce Bream</a:t>
            </a:r>
          </a:p>
          <a:p>
            <a:pPr lvl="2"/>
            <a:r>
              <a:rPr lang="en-US" sz="2400" dirty="0" smtClean="0">
                <a:hlinkClick r:id="rId2"/>
              </a:rPr>
              <a:t>tarrow@roadrunner.com</a:t>
            </a:r>
            <a:endParaRPr lang="en-US" sz="2400" dirty="0" smtClean="0"/>
          </a:p>
          <a:p>
            <a:pPr lvl="2"/>
            <a:r>
              <a:rPr lang="en-US" sz="2400" b="1" dirty="0"/>
              <a:t>www.rovingbits.com/StarCoins</a:t>
            </a:r>
            <a:r>
              <a:rPr lang="en-US" sz="2400" b="1" dirty="0" smtClean="0"/>
              <a:t>/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988" y="3913881"/>
            <a:ext cx="2624673" cy="276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7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406" y="2536073"/>
            <a:ext cx="2508778" cy="3112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81505" y="1022447"/>
            <a:ext cx="3208622" cy="2573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449" y="2613751"/>
            <a:ext cx="2541703" cy="3035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91" y="870332"/>
            <a:ext cx="2750704" cy="32609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5394" y="181658"/>
            <a:ext cx="819805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/>
              <a:t>Star Coins - </a:t>
            </a:r>
            <a:r>
              <a:rPr lang="en-US" sz="2000" i="1" dirty="0" smtClean="0"/>
              <a:t>Tactile Constellations for the Visually Impaired</a:t>
            </a:r>
            <a:endParaRPr lang="en-US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71793" y="5874744"/>
            <a:ext cx="813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www.rovingbits.com/StarCoins/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732060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392</TotalTime>
  <Words>225</Words>
  <Application>Microsoft Office PowerPoint</Application>
  <PresentationFormat>On-screen Show (4:3)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Coins</dc:title>
  <dc:creator>Bruce Bream</dc:creator>
  <cp:keywords/>
  <cp:lastModifiedBy>Bruce Bream</cp:lastModifiedBy>
  <cp:revision>32</cp:revision>
  <dcterms:created xsi:type="dcterms:W3CDTF">2016-04-07T02:45:23Z</dcterms:created>
  <dcterms:modified xsi:type="dcterms:W3CDTF">2016-04-07T21:28:41Z</dcterms:modified>
  <cp:category>Astronomy</cp:category>
</cp:coreProperties>
</file>