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E5197-A866-46B5-85A3-20A53BC4BB41}" v="49" dt="2019-12-19T17:12:00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>
        <p:scale>
          <a:sx n="80" d="100"/>
          <a:sy n="80" d="100"/>
        </p:scale>
        <p:origin x="162" y="-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ce Bream" userId="89dee041ce48bf29" providerId="LiveId" clId="{551E5197-A866-46B5-85A3-20A53BC4BB41}"/>
    <pc:docChg chg="undo custSel addSld delSld modSld">
      <pc:chgData name="Bruce Bream" userId="89dee041ce48bf29" providerId="LiveId" clId="{551E5197-A866-46B5-85A3-20A53BC4BB41}" dt="2019-12-19T17:12:36.387" v="1420" actId="20577"/>
      <pc:docMkLst>
        <pc:docMk/>
      </pc:docMkLst>
      <pc:sldChg chg="add del">
        <pc:chgData name="Bruce Bream" userId="89dee041ce48bf29" providerId="LiveId" clId="{551E5197-A866-46B5-85A3-20A53BC4BB41}" dt="2019-12-12T19:20:35.249" v="53"/>
        <pc:sldMkLst>
          <pc:docMk/>
          <pc:sldMk cId="1735261675" sldId="256"/>
        </pc:sldMkLst>
      </pc:sldChg>
      <pc:sldChg chg="addSp delSp modSp add del">
        <pc:chgData name="Bruce Bream" userId="89dee041ce48bf29" providerId="LiveId" clId="{551E5197-A866-46B5-85A3-20A53BC4BB41}" dt="2019-12-17T16:46:04.443" v="246" actId="12788"/>
        <pc:sldMkLst>
          <pc:docMk/>
          <pc:sldMk cId="4105068865" sldId="256"/>
        </pc:sldMkLst>
        <pc:spChg chg="mod">
          <ac:chgData name="Bruce Bream" userId="89dee041ce48bf29" providerId="LiveId" clId="{551E5197-A866-46B5-85A3-20A53BC4BB41}" dt="2019-12-17T16:46:04.443" v="246" actId="12788"/>
          <ac:spMkLst>
            <pc:docMk/>
            <pc:sldMk cId="4105068865" sldId="256"/>
            <ac:spMk id="6" creationId="{6DAE8FB3-C8F0-4713-A7F4-38D31C69D656}"/>
          </ac:spMkLst>
        </pc:spChg>
        <pc:picChg chg="del mod">
          <ac:chgData name="Bruce Bream" userId="89dee041ce48bf29" providerId="LiveId" clId="{551E5197-A866-46B5-85A3-20A53BC4BB41}" dt="2019-12-12T19:08:09.337" v="45" actId="478"/>
          <ac:picMkLst>
            <pc:docMk/>
            <pc:sldMk cId="4105068865" sldId="256"/>
            <ac:picMk id="9" creationId="{5572FF7C-85F2-49D9-9E03-0FB07C48D71C}"/>
          </ac:picMkLst>
        </pc:picChg>
        <pc:picChg chg="mod">
          <ac:chgData name="Bruce Bream" userId="89dee041ce48bf29" providerId="LiveId" clId="{551E5197-A866-46B5-85A3-20A53BC4BB41}" dt="2019-12-17T16:46:04.443" v="246" actId="12788"/>
          <ac:picMkLst>
            <pc:docMk/>
            <pc:sldMk cId="4105068865" sldId="256"/>
            <ac:picMk id="13" creationId="{E4478E32-1738-40D4-8CFA-D5F3BCF98692}"/>
          </ac:picMkLst>
        </pc:picChg>
        <pc:cxnChg chg="add del mod">
          <ac:chgData name="Bruce Bream" userId="89dee041ce48bf29" providerId="LiveId" clId="{551E5197-A866-46B5-85A3-20A53BC4BB41}" dt="2019-12-12T19:08:13.362" v="46" actId="478"/>
          <ac:cxnSpMkLst>
            <pc:docMk/>
            <pc:sldMk cId="4105068865" sldId="256"/>
            <ac:cxnSpMk id="15" creationId="{7CFE19A2-0471-4123-8764-A2F32A38CDD2}"/>
          </ac:cxnSpMkLst>
        </pc:cxnChg>
        <pc:cxnChg chg="add del mod">
          <ac:chgData name="Bruce Bream" userId="89dee041ce48bf29" providerId="LiveId" clId="{551E5197-A866-46B5-85A3-20A53BC4BB41}" dt="2019-12-12T19:08:14.681" v="47" actId="478"/>
          <ac:cxnSpMkLst>
            <pc:docMk/>
            <pc:sldMk cId="4105068865" sldId="256"/>
            <ac:cxnSpMk id="18" creationId="{100C3DBB-8EE0-48DD-B82C-92BA233435E7}"/>
          </ac:cxnSpMkLst>
        </pc:cxnChg>
      </pc:sldChg>
      <pc:sldChg chg="addSp delSp modSp add del">
        <pc:chgData name="Bruce Bream" userId="89dee041ce48bf29" providerId="LiveId" clId="{551E5197-A866-46B5-85A3-20A53BC4BB41}" dt="2019-12-12T19:39:56.303" v="218" actId="1076"/>
        <pc:sldMkLst>
          <pc:docMk/>
          <pc:sldMk cId="198713434" sldId="257"/>
        </pc:sldMkLst>
        <pc:spChg chg="del">
          <ac:chgData name="Bruce Bream" userId="89dee041ce48bf29" providerId="LiveId" clId="{551E5197-A866-46B5-85A3-20A53BC4BB41}" dt="2019-12-12T19:20:45.337" v="55" actId="478"/>
          <ac:spMkLst>
            <pc:docMk/>
            <pc:sldMk cId="198713434" sldId="257"/>
            <ac:spMk id="2" creationId="{E235A777-E383-4BFE-8595-34A51760219A}"/>
          </ac:spMkLst>
        </pc:spChg>
        <pc:spChg chg="del">
          <ac:chgData name="Bruce Bream" userId="89dee041ce48bf29" providerId="LiveId" clId="{551E5197-A866-46B5-85A3-20A53BC4BB41}" dt="2019-12-12T19:20:48.313" v="56" actId="478"/>
          <ac:spMkLst>
            <pc:docMk/>
            <pc:sldMk cId="198713434" sldId="257"/>
            <ac:spMk id="3" creationId="{B8FAA218-273A-47C4-8CA7-FF81CBCF5957}"/>
          </ac:spMkLst>
        </pc:spChg>
        <pc:spChg chg="add del mod">
          <ac:chgData name="Bruce Bream" userId="89dee041ce48bf29" providerId="LiveId" clId="{551E5197-A866-46B5-85A3-20A53BC4BB41}" dt="2019-12-12T19:21:38.973" v="71"/>
          <ac:spMkLst>
            <pc:docMk/>
            <pc:sldMk cId="198713434" sldId="257"/>
            <ac:spMk id="6" creationId="{4EA79A94-0D43-4702-B396-6A1808A9F2A2}"/>
          </ac:spMkLst>
        </pc:spChg>
        <pc:spChg chg="add del mod">
          <ac:chgData name="Bruce Bream" userId="89dee041ce48bf29" providerId="LiveId" clId="{551E5197-A866-46B5-85A3-20A53BC4BB41}" dt="2019-12-12T19:24:53.566" v="124" actId="478"/>
          <ac:spMkLst>
            <pc:docMk/>
            <pc:sldMk cId="198713434" sldId="257"/>
            <ac:spMk id="7" creationId="{2DB93B88-25CA-4664-80A0-5A281110053B}"/>
          </ac:spMkLst>
        </pc:spChg>
        <pc:spChg chg="add mod">
          <ac:chgData name="Bruce Bream" userId="89dee041ce48bf29" providerId="LiveId" clId="{551E5197-A866-46B5-85A3-20A53BC4BB41}" dt="2019-12-12T19:39:56.303" v="218" actId="1076"/>
          <ac:spMkLst>
            <pc:docMk/>
            <pc:sldMk cId="198713434" sldId="257"/>
            <ac:spMk id="18" creationId="{67A2E888-4AFF-4AF1-8AC6-D028ACE267E6}"/>
          </ac:spMkLst>
        </pc:spChg>
        <pc:picChg chg="add del mod">
          <ac:chgData name="Bruce Bream" userId="89dee041ce48bf29" providerId="LiveId" clId="{551E5197-A866-46B5-85A3-20A53BC4BB41}" dt="2019-12-12T19:24:51.277" v="123" actId="478"/>
          <ac:picMkLst>
            <pc:docMk/>
            <pc:sldMk cId="198713434" sldId="257"/>
            <ac:picMk id="5" creationId="{32304468-344B-4F8D-B322-91A6646F2106}"/>
          </ac:picMkLst>
        </pc:picChg>
        <pc:picChg chg="add del mod">
          <ac:chgData name="Bruce Bream" userId="89dee041ce48bf29" providerId="LiveId" clId="{551E5197-A866-46B5-85A3-20A53BC4BB41}" dt="2019-12-12T19:38:52.114" v="135" actId="478"/>
          <ac:picMkLst>
            <pc:docMk/>
            <pc:sldMk cId="198713434" sldId="257"/>
            <ac:picMk id="13" creationId="{F3E351E3-CCB1-410A-B122-F5E7DAAB23CD}"/>
          </ac:picMkLst>
        </pc:picChg>
        <pc:picChg chg="add del mod">
          <ac:chgData name="Bruce Bream" userId="89dee041ce48bf29" providerId="LiveId" clId="{551E5197-A866-46B5-85A3-20A53BC4BB41}" dt="2019-12-12T19:25:26.440" v="131" actId="478"/>
          <ac:picMkLst>
            <pc:docMk/>
            <pc:sldMk cId="198713434" sldId="257"/>
            <ac:picMk id="15" creationId="{CC049ACF-6A5E-447C-AD59-D5E942EAC655}"/>
          </ac:picMkLst>
        </pc:picChg>
        <pc:picChg chg="add mod">
          <ac:chgData name="Bruce Bream" userId="89dee041ce48bf29" providerId="LiveId" clId="{551E5197-A866-46B5-85A3-20A53BC4BB41}" dt="2019-12-12T19:39:04.210" v="139" actId="1076"/>
          <ac:picMkLst>
            <pc:docMk/>
            <pc:sldMk cId="198713434" sldId="257"/>
            <ac:picMk id="17" creationId="{3C0ABF8C-B9E6-4DDB-8E48-3B2EC24D4E22}"/>
          </ac:picMkLst>
        </pc:picChg>
        <pc:cxnChg chg="add del mod">
          <ac:chgData name="Bruce Bream" userId="89dee041ce48bf29" providerId="LiveId" clId="{551E5197-A866-46B5-85A3-20A53BC4BB41}" dt="2019-12-12T19:22:25.439" v="93" actId="11529"/>
          <ac:cxnSpMkLst>
            <pc:docMk/>
            <pc:sldMk cId="198713434" sldId="257"/>
            <ac:cxnSpMk id="9" creationId="{8E533C69-56FB-4A8F-832B-BD4D7747E794}"/>
          </ac:cxnSpMkLst>
        </pc:cxnChg>
        <pc:cxnChg chg="add del mod">
          <ac:chgData name="Bruce Bream" userId="89dee041ce48bf29" providerId="LiveId" clId="{551E5197-A866-46B5-85A3-20A53BC4BB41}" dt="2019-12-12T19:24:40.133" v="118" actId="11529"/>
          <ac:cxnSpMkLst>
            <pc:docMk/>
            <pc:sldMk cId="198713434" sldId="257"/>
            <ac:cxnSpMk id="11" creationId="{DD2ED5D4-A66B-48D6-8A5A-028DED3B7BB8}"/>
          </ac:cxnSpMkLst>
        </pc:cxnChg>
      </pc:sldChg>
      <pc:sldChg chg="addSp delSp modSp add">
        <pc:chgData name="Bruce Bream" userId="89dee041ce48bf29" providerId="LiveId" clId="{551E5197-A866-46B5-85A3-20A53BC4BB41}" dt="2019-12-19T17:12:36.387" v="1420" actId="20577"/>
        <pc:sldMkLst>
          <pc:docMk/>
          <pc:sldMk cId="514351856" sldId="258"/>
        </pc:sldMkLst>
        <pc:spChg chg="del">
          <ac:chgData name="Bruce Bream" userId="89dee041ce48bf29" providerId="LiveId" clId="{551E5197-A866-46B5-85A3-20A53BC4BB41}" dt="2019-12-19T16:36:51.238" v="248" actId="478"/>
          <ac:spMkLst>
            <pc:docMk/>
            <pc:sldMk cId="514351856" sldId="258"/>
            <ac:spMk id="2" creationId="{C49B7E93-18E2-4237-BE09-88D11F70D565}"/>
          </ac:spMkLst>
        </pc:spChg>
        <pc:spChg chg="del">
          <ac:chgData name="Bruce Bream" userId="89dee041ce48bf29" providerId="LiveId" clId="{551E5197-A866-46B5-85A3-20A53BC4BB41}" dt="2019-12-19T16:36:51.238" v="248" actId="478"/>
          <ac:spMkLst>
            <pc:docMk/>
            <pc:sldMk cId="514351856" sldId="258"/>
            <ac:spMk id="3" creationId="{52F20640-156F-483B-9657-3B5F7AD25476}"/>
          </ac:spMkLst>
        </pc:spChg>
        <pc:spChg chg="add mod">
          <ac:chgData name="Bruce Bream" userId="89dee041ce48bf29" providerId="LiveId" clId="{551E5197-A866-46B5-85A3-20A53BC4BB41}" dt="2019-12-19T17:12:18.662" v="1418" actId="1076"/>
          <ac:spMkLst>
            <pc:docMk/>
            <pc:sldMk cId="514351856" sldId="258"/>
            <ac:spMk id="4" creationId="{58CC46BF-7965-4D4D-BE99-180E4555DAF7}"/>
          </ac:spMkLst>
        </pc:spChg>
        <pc:spChg chg="add del mod">
          <ac:chgData name="Bruce Bream" userId="89dee041ce48bf29" providerId="LiveId" clId="{551E5197-A866-46B5-85A3-20A53BC4BB41}" dt="2019-12-19T17:12:36.387" v="1420" actId="20577"/>
          <ac:spMkLst>
            <pc:docMk/>
            <pc:sldMk cId="514351856" sldId="258"/>
            <ac:spMk id="5" creationId="{A03FFEFC-DCCE-422E-BE7F-82212392EB3F}"/>
          </ac:spMkLst>
        </pc:spChg>
        <pc:picChg chg="add mod">
          <ac:chgData name="Bruce Bream" userId="89dee041ce48bf29" providerId="LiveId" clId="{551E5197-A866-46B5-85A3-20A53BC4BB41}" dt="2019-12-19T17:12:00.924" v="1416" actId="1076"/>
          <ac:picMkLst>
            <pc:docMk/>
            <pc:sldMk cId="514351856" sldId="258"/>
            <ac:picMk id="7" creationId="{C89AC9BF-D380-452E-BBBD-F3711B306E94}"/>
          </ac:picMkLst>
        </pc:picChg>
        <pc:picChg chg="add del mod">
          <ac:chgData name="Bruce Bream" userId="89dee041ce48bf29" providerId="LiveId" clId="{551E5197-A866-46B5-85A3-20A53BC4BB41}" dt="2019-12-19T17:09:13.787" v="1399"/>
          <ac:picMkLst>
            <pc:docMk/>
            <pc:sldMk cId="514351856" sldId="258"/>
            <ac:picMk id="1026" creationId="{18A69BAB-6C10-4B36-ACDA-B8D026D2CB7B}"/>
          </ac:picMkLst>
        </pc:picChg>
      </pc:sldChg>
      <pc:sldChg chg="addSp delSp modSp add del">
        <pc:chgData name="Bruce Bream" userId="89dee041ce48bf29" providerId="LiveId" clId="{551E5197-A866-46B5-85A3-20A53BC4BB41}" dt="2019-12-19T17:11:55.207" v="1415" actId="47"/>
        <pc:sldMkLst>
          <pc:docMk/>
          <pc:sldMk cId="2307749579" sldId="259"/>
        </pc:sldMkLst>
        <pc:spChg chg="del">
          <ac:chgData name="Bruce Bream" userId="89dee041ce48bf29" providerId="LiveId" clId="{551E5197-A866-46B5-85A3-20A53BC4BB41}" dt="2019-12-19T17:09:20.100" v="1401" actId="478"/>
          <ac:spMkLst>
            <pc:docMk/>
            <pc:sldMk cId="2307749579" sldId="259"/>
            <ac:spMk id="2" creationId="{3056D579-4051-4D5D-8EB0-CECA71FCA281}"/>
          </ac:spMkLst>
        </pc:spChg>
        <pc:spChg chg="del">
          <ac:chgData name="Bruce Bream" userId="89dee041ce48bf29" providerId="LiveId" clId="{551E5197-A866-46B5-85A3-20A53BC4BB41}" dt="2019-12-19T17:09:20.100" v="1401" actId="478"/>
          <ac:spMkLst>
            <pc:docMk/>
            <pc:sldMk cId="2307749579" sldId="259"/>
            <ac:spMk id="3" creationId="{A2611F4A-EEDB-4EE0-BD72-3CE3DA882FDC}"/>
          </ac:spMkLst>
        </pc:spChg>
        <pc:spChg chg="add del">
          <ac:chgData name="Bruce Bream" userId="89dee041ce48bf29" providerId="LiveId" clId="{551E5197-A866-46B5-85A3-20A53BC4BB41}" dt="2019-12-19T17:09:31.146" v="1403" actId="478"/>
          <ac:spMkLst>
            <pc:docMk/>
            <pc:sldMk cId="2307749579" sldId="259"/>
            <ac:spMk id="4" creationId="{7A026C0C-AE1B-4507-B9E9-FE99A399FBE8}"/>
          </ac:spMkLst>
        </pc:spChg>
        <pc:picChg chg="add del mod">
          <ac:chgData name="Bruce Bream" userId="89dee041ce48bf29" providerId="LiveId" clId="{551E5197-A866-46B5-85A3-20A53BC4BB41}" dt="2019-12-19T17:11:37.224" v="1414" actId="478"/>
          <ac:picMkLst>
            <pc:docMk/>
            <pc:sldMk cId="2307749579" sldId="259"/>
            <ac:picMk id="5" creationId="{B76ADE66-F7BB-48DE-926A-69A2F2DEADE4}"/>
          </ac:picMkLst>
        </pc:picChg>
        <pc:picChg chg="add del mod">
          <ac:chgData name="Bruce Bream" userId="89dee041ce48bf29" providerId="LiveId" clId="{551E5197-A866-46B5-85A3-20A53BC4BB41}" dt="2019-12-19T17:10:38.892" v="1407" actId="478"/>
          <ac:picMkLst>
            <pc:docMk/>
            <pc:sldMk cId="2307749579" sldId="259"/>
            <ac:picMk id="2050" creationId="{91ECFDFB-A005-4F69-ABB0-9272B47C493F}"/>
          </ac:picMkLst>
        </pc:picChg>
        <pc:picChg chg="add del mod">
          <ac:chgData name="Bruce Bream" userId="89dee041ce48bf29" providerId="LiveId" clId="{551E5197-A866-46B5-85A3-20A53BC4BB41}" dt="2019-12-19T17:11:24.287" v="1410"/>
          <ac:picMkLst>
            <pc:docMk/>
            <pc:sldMk cId="2307749579" sldId="259"/>
            <ac:picMk id="2052" creationId="{F9509FA9-ED04-4AE8-B746-00B76AA215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AFF7-E8EF-4DB7-8A77-56952F32CEF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436E-5C26-4BA6-B81B-B135A780A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6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AFF7-E8EF-4DB7-8A77-56952F32CEF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436E-5C26-4BA6-B81B-B135A780A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9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AFF7-E8EF-4DB7-8A77-56952F32CEF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436E-5C26-4BA6-B81B-B135A780A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AFF7-E8EF-4DB7-8A77-56952F32CEF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436E-5C26-4BA6-B81B-B135A780A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7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AFF7-E8EF-4DB7-8A77-56952F32CEF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436E-5C26-4BA6-B81B-B135A780A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AFF7-E8EF-4DB7-8A77-56952F32CEF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436E-5C26-4BA6-B81B-B135A780A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3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AFF7-E8EF-4DB7-8A77-56952F32CEF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436E-5C26-4BA6-B81B-B135A780A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AFF7-E8EF-4DB7-8A77-56952F32CEF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436E-5C26-4BA6-B81B-B135A780A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5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AFF7-E8EF-4DB7-8A77-56952F32CEF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436E-5C26-4BA6-B81B-B135A780A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1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AFF7-E8EF-4DB7-8A77-56952F32CEF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436E-5C26-4BA6-B81B-B135A780A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AFF7-E8EF-4DB7-8A77-56952F32CEF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436E-5C26-4BA6-B81B-B135A780A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2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FAFF7-E8EF-4DB7-8A77-56952F32CEF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0436E-5C26-4BA6-B81B-B135A780A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AE8FB3-C8F0-4713-A7F4-38D31C69D656}"/>
              </a:ext>
            </a:extLst>
          </p:cNvPr>
          <p:cNvSpPr txBox="1"/>
          <p:nvPr/>
        </p:nvSpPr>
        <p:spPr>
          <a:xfrm>
            <a:off x="1960201" y="0"/>
            <a:ext cx="2937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Matura MT Script Capitals" panose="03020802060602070202" pitchFamily="66" charset="0"/>
              </a:rPr>
              <a:t>Stonehenge</a:t>
            </a:r>
          </a:p>
        </p:txBody>
      </p:sp>
      <p:pic>
        <p:nvPicPr>
          <p:cNvPr id="13" name="Picture 12" descr="The red map&#10;&#10;Description automatically generated">
            <a:extLst>
              <a:ext uri="{FF2B5EF4-FFF2-40B4-BE49-F238E27FC236}">
                <a16:creationId xmlns:a16="http://schemas.microsoft.com/office/drawing/2014/main" id="{E4478E32-1738-40D4-8CFA-D5F3BCF98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7772">
            <a:off x="1360741" y="1417465"/>
            <a:ext cx="4136519" cy="41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6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laying, sitting, animal, bird&#10;&#10;Description automatically generated">
            <a:extLst>
              <a:ext uri="{FF2B5EF4-FFF2-40B4-BE49-F238E27FC236}">
                <a16:creationId xmlns:a16="http://schemas.microsoft.com/office/drawing/2014/main" id="{3C0ABF8C-B9E6-4DDB-8E48-3B2EC24D4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69" y="104172"/>
            <a:ext cx="5121062" cy="31527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A2E888-4AFF-4AF1-8AC6-D028ACE267E6}"/>
              </a:ext>
            </a:extLst>
          </p:cNvPr>
          <p:cNvSpPr txBox="1"/>
          <p:nvPr/>
        </p:nvSpPr>
        <p:spPr>
          <a:xfrm>
            <a:off x="868469" y="2795300"/>
            <a:ext cx="421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WINTER SOLSTICE SUNSET</a:t>
            </a:r>
          </a:p>
        </p:txBody>
      </p:sp>
    </p:spTree>
    <p:extLst>
      <p:ext uri="{BB962C8B-B14F-4D97-AF65-F5344CB8AC3E}">
        <p14:creationId xmlns:p14="http://schemas.microsoft.com/office/powerpoint/2010/main" val="19871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C46BF-7965-4D4D-BE99-180E4555DAF7}"/>
              </a:ext>
            </a:extLst>
          </p:cNvPr>
          <p:cNvSpPr txBox="1"/>
          <p:nvPr/>
        </p:nvSpPr>
        <p:spPr>
          <a:xfrm>
            <a:off x="449690" y="0"/>
            <a:ext cx="5958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Matura MT Script Capitals" panose="03020802060602070202" pitchFamily="66" charset="0"/>
              </a:rPr>
              <a:t>Stonehenge Info Sheet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FFEFC-DCCE-422E-BE7F-82212392EB3F}"/>
              </a:ext>
            </a:extLst>
          </p:cNvPr>
          <p:cNvSpPr txBox="1"/>
          <p:nvPr/>
        </p:nvSpPr>
        <p:spPr>
          <a:xfrm>
            <a:off x="235378" y="680145"/>
            <a:ext cx="6387242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Location:	</a:t>
            </a:r>
            <a:r>
              <a:rPr lang="en-US" sz="1600" dirty="0" err="1"/>
              <a:t>Soutwest</a:t>
            </a:r>
            <a:r>
              <a:rPr lang="en-US" sz="1600" dirty="0"/>
              <a:t> England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Built:	about 2000-3000 B.C.E.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Standing Stones (</a:t>
            </a:r>
            <a:r>
              <a:rPr lang="en-US" sz="1600" dirty="0" err="1"/>
              <a:t>Sarasens</a:t>
            </a:r>
            <a:r>
              <a:rPr lang="en-US" sz="1600" dirty="0"/>
              <a:t>):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Height:	13 feet (4.0 m)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Width:	7 feet (2.1 m)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Thickness:	3.6 feet (1.1 m)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Diameter:	108 feet (33 m)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Number:	30 in circle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Weight:	25 tons (22.6 metric tons)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Design:	Rough tongue and groove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Quarried:	25-150 miles (40-240 km)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Lintel Stones: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Length:	10 feet (3.2 m)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Width:	3.3 feet (1 m)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Thick:	2.8 feet (0.8 m)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Tops:	16 feet above ground (4.9m)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Heel Stone: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Location:	Northeast of circle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Height:	16 feet (4.9 m)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AKA:	Friar’s Heel, Sun Stone</a:t>
            </a:r>
          </a:p>
          <a:p>
            <a:pPr>
              <a:tabLst>
                <a:tab pos="228600" algn="l"/>
                <a:tab pos="1600200" algn="l"/>
              </a:tabLst>
            </a:pPr>
            <a:r>
              <a:rPr lang="en-US" sz="1600" dirty="0"/>
              <a:t>	Significance:	Summer solstice sunrise over stone</a:t>
            </a:r>
          </a:p>
          <a:p>
            <a:pPr>
              <a:tabLst>
                <a:tab pos="228600" algn="l"/>
                <a:tab pos="1600200" algn="l"/>
              </a:tabLst>
            </a:pPr>
            <a:endParaRPr lang="en-US" sz="1600" dirty="0"/>
          </a:p>
          <a:p>
            <a:pPr algn="ctr">
              <a:tabLst>
                <a:tab pos="1379538" algn="l"/>
              </a:tabLst>
            </a:pPr>
            <a:r>
              <a:rPr lang="en-US" sz="1600" dirty="0"/>
              <a:t>Due to 23.5 degree tilt of Earth axis</a:t>
            </a:r>
          </a:p>
          <a:p>
            <a:pPr algn="ctr">
              <a:tabLst>
                <a:tab pos="1379538" algn="l"/>
                <a:tab pos="2743200" algn="l"/>
              </a:tabLst>
            </a:pPr>
            <a:r>
              <a:rPr lang="en-US" sz="1600" dirty="0"/>
              <a:t>	</a:t>
            </a:r>
            <a:r>
              <a:rPr lang="en-US" sz="1600" u="sng" dirty="0"/>
              <a:t>Summer</a:t>
            </a:r>
            <a:r>
              <a:rPr lang="en-US" sz="1600" dirty="0"/>
              <a:t>	</a:t>
            </a:r>
            <a:r>
              <a:rPr lang="en-US" sz="1600" u="sng" dirty="0"/>
              <a:t>Winter</a:t>
            </a:r>
          </a:p>
          <a:p>
            <a:pPr algn="ctr">
              <a:tabLst>
                <a:tab pos="1379538" algn="l"/>
                <a:tab pos="2743200" algn="l"/>
              </a:tabLst>
            </a:pPr>
            <a:r>
              <a:rPr lang="en-US" sz="1600" dirty="0"/>
              <a:t>Sunrise	NE	SE</a:t>
            </a:r>
          </a:p>
          <a:p>
            <a:pPr algn="ctr">
              <a:tabLst>
                <a:tab pos="1379538" algn="l"/>
                <a:tab pos="2743200" algn="l"/>
              </a:tabLst>
            </a:pPr>
            <a:r>
              <a:rPr lang="en-US" sz="1600" dirty="0"/>
              <a:t>Sunset	NW	SW</a:t>
            </a:r>
          </a:p>
          <a:p>
            <a:pPr>
              <a:tabLst>
                <a:tab pos="1379538" algn="l"/>
                <a:tab pos="2743200" algn="l"/>
              </a:tabLst>
            </a:pPr>
            <a:r>
              <a:rPr lang="en-US" sz="1600" dirty="0"/>
              <a:t>Winter Solstice:</a:t>
            </a:r>
          </a:p>
          <a:p>
            <a:pPr>
              <a:tabLst>
                <a:tab pos="1379538" algn="l"/>
                <a:tab pos="2743200" algn="l"/>
              </a:tabLst>
            </a:pPr>
            <a:r>
              <a:rPr lang="en-US" sz="1600" dirty="0"/>
              <a:t>	 </a:t>
            </a:r>
            <a:r>
              <a:rPr lang="en-US" b="1" dirty="0"/>
              <a:t>~ </a:t>
            </a:r>
            <a:r>
              <a:rPr lang="en-US" sz="1600" dirty="0"/>
              <a:t>8 hours of daylight</a:t>
            </a:r>
          </a:p>
          <a:p>
            <a:pPr>
              <a:tabLst>
                <a:tab pos="1379538" algn="l"/>
                <a:tab pos="2743200" algn="l"/>
              </a:tabLst>
            </a:pPr>
            <a:r>
              <a:rPr lang="en-US" sz="1600" dirty="0"/>
              <a:t>	Sunrise/Sunset farthest south</a:t>
            </a:r>
          </a:p>
          <a:p>
            <a:pPr>
              <a:tabLst>
                <a:tab pos="1379538" algn="l"/>
                <a:tab pos="2743200" algn="l"/>
              </a:tabLst>
            </a:pPr>
            <a:endParaRPr lang="en-US" sz="1600" dirty="0"/>
          </a:p>
          <a:p>
            <a:pPr>
              <a:tabLst>
                <a:tab pos="1379538" algn="l"/>
                <a:tab pos="2743200" algn="l"/>
              </a:tabLst>
            </a:pPr>
            <a:r>
              <a:rPr lang="en-US" sz="1600" dirty="0"/>
              <a:t>Summer Solstice:</a:t>
            </a:r>
          </a:p>
          <a:p>
            <a:pPr>
              <a:tabLst>
                <a:tab pos="1379538" algn="l"/>
                <a:tab pos="2743200" algn="l"/>
              </a:tabLst>
            </a:pPr>
            <a:r>
              <a:rPr lang="en-US" sz="1600" dirty="0"/>
              <a:t>	</a:t>
            </a:r>
            <a:r>
              <a:rPr lang="en-US" b="1" dirty="0"/>
              <a:t>~</a:t>
            </a:r>
            <a:r>
              <a:rPr lang="en-US" sz="1600" dirty="0"/>
              <a:t>16 hours of daylight</a:t>
            </a:r>
          </a:p>
          <a:p>
            <a:pPr>
              <a:tabLst>
                <a:tab pos="1379538" algn="l"/>
                <a:tab pos="2743200" algn="l"/>
              </a:tabLst>
            </a:pPr>
            <a:r>
              <a:rPr lang="en-US" sz="1600" dirty="0"/>
              <a:t>	Sunrise/Sunset farthest north</a:t>
            </a:r>
          </a:p>
        </p:txBody>
      </p:sp>
      <p:pic>
        <p:nvPicPr>
          <p:cNvPr id="7" name="Picture 4" descr="Location Map Stonehenge Great Britain England">
            <a:extLst>
              <a:ext uri="{FF2B5EF4-FFF2-40B4-BE49-F238E27FC236}">
                <a16:creationId xmlns:a16="http://schemas.microsoft.com/office/drawing/2014/main" id="{C89AC9BF-D380-452E-BBBD-F3711B30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96" y="1051802"/>
            <a:ext cx="2373216" cy="255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51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E77F36D-22EE-4EEB-B76D-29DF061A4C87}" vid="{20C81DB5-B655-41DA-971C-2F6082A42E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4by3</Template>
  <TotalTime>235</TotalTime>
  <Words>239</Words>
  <Application>Microsoft Office PowerPoint</Application>
  <PresentationFormat>On-screen Show (4:3)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Matura MT Script Capitals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Bream</dc:creator>
  <cp:lastModifiedBy>Bruce Bream</cp:lastModifiedBy>
  <cp:revision>4</cp:revision>
  <cp:lastPrinted>2019-12-12T19:08:52Z</cp:lastPrinted>
  <dcterms:created xsi:type="dcterms:W3CDTF">2019-12-12T16:28:18Z</dcterms:created>
  <dcterms:modified xsi:type="dcterms:W3CDTF">2019-12-19T17:12:46Z</dcterms:modified>
</cp:coreProperties>
</file>